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337.xml" ContentType="application/vnd.openxmlformats-officedocument.presentationml.notesSlide+xml"/>
  <Override PartName="/ppt/notesSlides/notesSlide338.xml" ContentType="application/vnd.openxmlformats-officedocument.presentationml.notesSlide+xml"/>
  <Override PartName="/ppt/notesSlides/notesSlide339.xml" ContentType="application/vnd.openxmlformats-officedocument.presentationml.notesSlide+xml"/>
  <Override PartName="/ppt/notesSlides/notesSlide340.xml" ContentType="application/vnd.openxmlformats-officedocument.presentationml.notesSlide+xml"/>
  <Override PartName="/ppt/notesSlides/notesSlide341.xml" ContentType="application/vnd.openxmlformats-officedocument.presentationml.notesSlide+xml"/>
  <Override PartName="/ppt/notesSlides/notesSlide342.xml" ContentType="application/vnd.openxmlformats-officedocument.presentationml.notesSlide+xml"/>
  <Override PartName="/ppt/notesSlides/notesSlide343.xml" ContentType="application/vnd.openxmlformats-officedocument.presentationml.notesSlide+xml"/>
  <Override PartName="/ppt/notesSlides/notesSlide344.xml" ContentType="application/vnd.openxmlformats-officedocument.presentationml.notesSlide+xml"/>
  <Override PartName="/ppt/notesSlides/notesSlide345.xml" ContentType="application/vnd.openxmlformats-officedocument.presentationml.notesSlide+xml"/>
  <Override PartName="/ppt/notesSlides/notesSlide346.xml" ContentType="application/vnd.openxmlformats-officedocument.presentationml.notesSlide+xml"/>
  <Override PartName="/ppt/notesSlides/notesSlide347.xml" ContentType="application/vnd.openxmlformats-officedocument.presentationml.notesSlide+xml"/>
  <Override PartName="/ppt/notesSlides/notesSlide348.xml" ContentType="application/vnd.openxmlformats-officedocument.presentationml.notesSlide+xml"/>
  <Override PartName="/ppt/notesSlides/notesSlide349.xml" ContentType="application/vnd.openxmlformats-officedocument.presentationml.notesSlide+xml"/>
  <Override PartName="/ppt/notesSlides/notesSlide350.xml" ContentType="application/vnd.openxmlformats-officedocument.presentationml.notesSlide+xml"/>
  <Override PartName="/ppt/notesSlides/notesSlide351.xml" ContentType="application/vnd.openxmlformats-officedocument.presentationml.notesSlide+xml"/>
  <Override PartName="/ppt/notesSlides/notesSlide352.xml" ContentType="application/vnd.openxmlformats-officedocument.presentationml.notesSlide+xml"/>
  <Override PartName="/ppt/notesSlides/notesSlide353.xml" ContentType="application/vnd.openxmlformats-officedocument.presentationml.notesSlide+xml"/>
  <Override PartName="/ppt/notesSlides/notesSlide354.xml" ContentType="application/vnd.openxmlformats-officedocument.presentationml.notesSlide+xml"/>
  <Override PartName="/ppt/notesSlides/notesSlide355.xml" ContentType="application/vnd.openxmlformats-officedocument.presentationml.notesSlide+xml"/>
  <Override PartName="/ppt/notesSlides/notesSlide356.xml" ContentType="application/vnd.openxmlformats-officedocument.presentationml.notesSlide+xml"/>
  <Override PartName="/ppt/notesSlides/notesSlide357.xml" ContentType="application/vnd.openxmlformats-officedocument.presentationml.notesSlide+xml"/>
  <Override PartName="/ppt/notesSlides/notesSlide358.xml" ContentType="application/vnd.openxmlformats-officedocument.presentationml.notesSlide+xml"/>
  <Override PartName="/ppt/notesSlides/notesSlide359.xml" ContentType="application/vnd.openxmlformats-officedocument.presentationml.notesSlide+xml"/>
  <Override PartName="/ppt/notesSlides/notesSlide360.xml" ContentType="application/vnd.openxmlformats-officedocument.presentationml.notesSlide+xml"/>
  <Override PartName="/ppt/notesSlides/notesSlide361.xml" ContentType="application/vnd.openxmlformats-officedocument.presentationml.notesSlide+xml"/>
  <Override PartName="/ppt/notesSlides/notesSlide362.xml" ContentType="application/vnd.openxmlformats-officedocument.presentationml.notesSlide+xml"/>
  <Override PartName="/ppt/notesSlides/notesSlide363.xml" ContentType="application/vnd.openxmlformats-officedocument.presentationml.notesSlide+xml"/>
  <Override PartName="/ppt/notesSlides/notesSlide364.xml" ContentType="application/vnd.openxmlformats-officedocument.presentationml.notesSlide+xml"/>
  <Override PartName="/ppt/notesSlides/notesSlide365.xml" ContentType="application/vnd.openxmlformats-officedocument.presentationml.notesSlide+xml"/>
  <Override PartName="/ppt/notesSlides/notesSlide366.xml" ContentType="application/vnd.openxmlformats-officedocument.presentationml.notesSlide+xml"/>
  <Override PartName="/ppt/notesSlides/notesSlide367.xml" ContentType="application/vnd.openxmlformats-officedocument.presentationml.notesSlide+xml"/>
  <Override PartName="/ppt/notesSlides/notesSlide368.xml" ContentType="application/vnd.openxmlformats-officedocument.presentationml.notesSlide+xml"/>
  <Override PartName="/ppt/notesSlides/notesSlide369.xml" ContentType="application/vnd.openxmlformats-officedocument.presentationml.notesSlide+xml"/>
  <Override PartName="/ppt/notesSlides/notesSlide370.xml" ContentType="application/vnd.openxmlformats-officedocument.presentationml.notesSlide+xml"/>
  <Override PartName="/ppt/notesSlides/notesSlide371.xml" ContentType="application/vnd.openxmlformats-officedocument.presentationml.notesSlide+xml"/>
  <Override PartName="/ppt/notesSlides/notesSlide372.xml" ContentType="application/vnd.openxmlformats-officedocument.presentationml.notesSlide+xml"/>
  <Override PartName="/ppt/notesSlides/notesSlide373.xml" ContentType="application/vnd.openxmlformats-officedocument.presentationml.notesSlide+xml"/>
  <Override PartName="/ppt/notesSlides/notesSlide374.xml" ContentType="application/vnd.openxmlformats-officedocument.presentationml.notesSlide+xml"/>
  <Override PartName="/ppt/notesSlides/notesSlide375.xml" ContentType="application/vnd.openxmlformats-officedocument.presentationml.notesSlide+xml"/>
  <Override PartName="/ppt/notesSlides/notesSlide376.xml" ContentType="application/vnd.openxmlformats-officedocument.presentationml.notesSlide+xml"/>
  <Override PartName="/ppt/notesSlides/notesSlide377.xml" ContentType="application/vnd.openxmlformats-officedocument.presentationml.notesSlide+xml"/>
  <Override PartName="/ppt/notesSlides/notesSlide378.xml" ContentType="application/vnd.openxmlformats-officedocument.presentationml.notesSlide+xml"/>
  <Override PartName="/ppt/notesSlides/notesSlide379.xml" ContentType="application/vnd.openxmlformats-officedocument.presentationml.notesSlide+xml"/>
  <Override PartName="/ppt/notesSlides/notesSlide380.xml" ContentType="application/vnd.openxmlformats-officedocument.presentationml.notesSlide+xml"/>
  <Override PartName="/ppt/notesSlides/notesSlide381.xml" ContentType="application/vnd.openxmlformats-officedocument.presentationml.notesSlide+xml"/>
  <Override PartName="/ppt/notesSlides/notesSlide382.xml" ContentType="application/vnd.openxmlformats-officedocument.presentationml.notesSlide+xml"/>
  <Override PartName="/ppt/notesSlides/notesSlide383.xml" ContentType="application/vnd.openxmlformats-officedocument.presentationml.notesSlide+xml"/>
  <Override PartName="/ppt/notesSlides/notesSlide384.xml" ContentType="application/vnd.openxmlformats-officedocument.presentationml.notesSlide+xml"/>
  <Override PartName="/ppt/notesSlides/notesSlide385.xml" ContentType="application/vnd.openxmlformats-officedocument.presentationml.notesSlide+xml"/>
  <Override PartName="/ppt/notesSlides/notesSlide386.xml" ContentType="application/vnd.openxmlformats-officedocument.presentationml.notesSlide+xml"/>
  <Override PartName="/ppt/notesSlides/notesSlide387.xml" ContentType="application/vnd.openxmlformats-officedocument.presentationml.notesSlide+xml"/>
  <Override PartName="/ppt/notesSlides/notesSlide388.xml" ContentType="application/vnd.openxmlformats-officedocument.presentationml.notesSlide+xml"/>
  <Override PartName="/ppt/notesSlides/notesSlide389.xml" ContentType="application/vnd.openxmlformats-officedocument.presentationml.notesSlide+xml"/>
  <Override PartName="/ppt/notesSlides/notesSlide390.xml" ContentType="application/vnd.openxmlformats-officedocument.presentationml.notesSlide+xml"/>
  <Override PartName="/ppt/notesSlides/notesSlide391.xml" ContentType="application/vnd.openxmlformats-officedocument.presentationml.notesSlide+xml"/>
  <Override PartName="/ppt/notesSlides/notesSlide392.xml" ContentType="application/vnd.openxmlformats-officedocument.presentationml.notesSlide+xml"/>
  <Override PartName="/ppt/notesSlides/notesSlide393.xml" ContentType="application/vnd.openxmlformats-officedocument.presentationml.notesSlide+xml"/>
  <Override PartName="/ppt/notesSlides/notesSlide394.xml" ContentType="application/vnd.openxmlformats-officedocument.presentationml.notesSlide+xml"/>
  <Override PartName="/ppt/notesSlides/notesSlide395.xml" ContentType="application/vnd.openxmlformats-officedocument.presentationml.notesSlide+xml"/>
  <Override PartName="/ppt/notesSlides/notesSlide396.xml" ContentType="application/vnd.openxmlformats-officedocument.presentationml.notesSlide+xml"/>
  <Override PartName="/ppt/notesSlides/notesSlide397.xml" ContentType="application/vnd.openxmlformats-officedocument.presentationml.notesSlide+xml"/>
  <Override PartName="/ppt/notesSlides/notesSlide398.xml" ContentType="application/vnd.openxmlformats-officedocument.presentationml.notesSlide+xml"/>
  <Override PartName="/ppt/notesSlides/notesSlide399.xml" ContentType="application/vnd.openxmlformats-officedocument.presentationml.notesSlide+xml"/>
  <Override PartName="/ppt/notesSlides/notesSlide400.xml" ContentType="application/vnd.openxmlformats-officedocument.presentationml.notesSlide+xml"/>
  <Override PartName="/ppt/notesSlides/notesSlide401.xml" ContentType="application/vnd.openxmlformats-officedocument.presentationml.notesSlide+xml"/>
  <Override PartName="/ppt/notesSlides/notesSlide402.xml" ContentType="application/vnd.openxmlformats-officedocument.presentationml.notesSlide+xml"/>
  <Override PartName="/ppt/notesSlides/notesSlide403.xml" ContentType="application/vnd.openxmlformats-officedocument.presentationml.notesSlide+xml"/>
  <Override PartName="/ppt/notesSlides/notesSlide404.xml" ContentType="application/vnd.openxmlformats-officedocument.presentationml.notesSlide+xml"/>
  <Override PartName="/ppt/notesSlides/notesSlide405.xml" ContentType="application/vnd.openxmlformats-officedocument.presentationml.notesSlide+xml"/>
  <Override PartName="/ppt/notesSlides/notesSlide406.xml" ContentType="application/vnd.openxmlformats-officedocument.presentationml.notesSlide+xml"/>
  <Override PartName="/ppt/notesSlides/notesSlide407.xml" ContentType="application/vnd.openxmlformats-officedocument.presentationml.notesSlide+xml"/>
  <Override PartName="/ppt/notesSlides/notesSlide408.xml" ContentType="application/vnd.openxmlformats-officedocument.presentationml.notesSlide+xml"/>
  <Override PartName="/ppt/notesSlides/notesSlide409.xml" ContentType="application/vnd.openxmlformats-officedocument.presentationml.notesSlide+xml"/>
  <Override PartName="/ppt/notesSlides/notesSlide410.xml" ContentType="application/vnd.openxmlformats-officedocument.presentationml.notesSlide+xml"/>
  <Override PartName="/ppt/notesSlides/notesSlide411.xml" ContentType="application/vnd.openxmlformats-officedocument.presentationml.notesSlide+xml"/>
  <Override PartName="/ppt/notesSlides/notesSlide412.xml" ContentType="application/vnd.openxmlformats-officedocument.presentationml.notesSlide+xml"/>
  <Override PartName="/ppt/notesSlides/notesSlide413.xml" ContentType="application/vnd.openxmlformats-officedocument.presentationml.notesSlide+xml"/>
  <Override PartName="/ppt/notesSlides/notesSlide414.xml" ContentType="application/vnd.openxmlformats-officedocument.presentationml.notesSlide+xml"/>
  <Override PartName="/ppt/notesSlides/notesSlide415.xml" ContentType="application/vnd.openxmlformats-officedocument.presentationml.notesSlide+xml"/>
  <Override PartName="/ppt/notesSlides/notesSlide416.xml" ContentType="application/vnd.openxmlformats-officedocument.presentationml.notesSlide+xml"/>
  <Override PartName="/ppt/notesSlides/notesSlide417.xml" ContentType="application/vnd.openxmlformats-officedocument.presentationml.notesSlide+xml"/>
  <Override PartName="/ppt/notesSlides/notesSlide418.xml" ContentType="application/vnd.openxmlformats-officedocument.presentationml.notesSlide+xml"/>
  <Override PartName="/ppt/notesSlides/notesSlide419.xml" ContentType="application/vnd.openxmlformats-officedocument.presentationml.notesSlide+xml"/>
  <Override PartName="/ppt/notesSlides/notesSlide420.xml" ContentType="application/vnd.openxmlformats-officedocument.presentationml.notesSlide+xml"/>
  <Override PartName="/ppt/notesSlides/notesSlide421.xml" ContentType="application/vnd.openxmlformats-officedocument.presentationml.notesSlide+xml"/>
  <Override PartName="/ppt/notesSlides/notesSlide422.xml" ContentType="application/vnd.openxmlformats-officedocument.presentationml.notesSlide+xml"/>
  <Override PartName="/ppt/notesSlides/notesSlide423.xml" ContentType="application/vnd.openxmlformats-officedocument.presentationml.notesSlide+xml"/>
  <Override PartName="/ppt/notesSlides/notesSlide424.xml" ContentType="application/vnd.openxmlformats-officedocument.presentationml.notesSlide+xml"/>
  <Override PartName="/ppt/notesSlides/notesSlide425.xml" ContentType="application/vnd.openxmlformats-officedocument.presentationml.notesSlide+xml"/>
  <Override PartName="/ppt/notesSlides/notesSlide426.xml" ContentType="application/vnd.openxmlformats-officedocument.presentationml.notesSlide+xml"/>
  <Override PartName="/ppt/notesSlides/notesSlide427.xml" ContentType="application/vnd.openxmlformats-officedocument.presentationml.notesSlide+xml"/>
  <Override PartName="/ppt/notesSlides/notesSlide428.xml" ContentType="application/vnd.openxmlformats-officedocument.presentationml.notesSlide+xml"/>
  <Override PartName="/ppt/notesSlides/notesSlide429.xml" ContentType="application/vnd.openxmlformats-officedocument.presentationml.notesSlide+xml"/>
  <Override PartName="/ppt/notesSlides/notesSlide430.xml" ContentType="application/vnd.openxmlformats-officedocument.presentationml.notesSlide+xml"/>
  <Override PartName="/ppt/notesSlides/notesSlide431.xml" ContentType="application/vnd.openxmlformats-officedocument.presentationml.notesSlide+xml"/>
  <Override PartName="/ppt/notesSlides/notesSlide432.xml" ContentType="application/vnd.openxmlformats-officedocument.presentationml.notesSlide+xml"/>
  <Override PartName="/ppt/notesSlides/notesSlide433.xml" ContentType="application/vnd.openxmlformats-officedocument.presentationml.notesSlide+xml"/>
  <Override PartName="/ppt/notesSlides/notesSlide434.xml" ContentType="application/vnd.openxmlformats-officedocument.presentationml.notesSlide+xml"/>
  <Override PartName="/ppt/notesSlides/notesSlide435.xml" ContentType="application/vnd.openxmlformats-officedocument.presentationml.notesSlide+xml"/>
  <Override PartName="/ppt/notesSlides/notesSlide436.xml" ContentType="application/vnd.openxmlformats-officedocument.presentationml.notesSlide+xml"/>
  <Override PartName="/ppt/notesSlides/notesSlide437.xml" ContentType="application/vnd.openxmlformats-officedocument.presentationml.notesSlide+xml"/>
  <Override PartName="/ppt/notesSlides/notesSlide438.xml" ContentType="application/vnd.openxmlformats-officedocument.presentationml.notesSlide+xml"/>
  <Override PartName="/ppt/notesSlides/notesSlide439.xml" ContentType="application/vnd.openxmlformats-officedocument.presentationml.notesSlide+xml"/>
  <Override PartName="/ppt/notesSlides/notesSlide440.xml" ContentType="application/vnd.openxmlformats-officedocument.presentationml.notesSlide+xml"/>
  <Override PartName="/ppt/notesSlides/notesSlide441.xml" ContentType="application/vnd.openxmlformats-officedocument.presentationml.notesSlide+xml"/>
  <Override PartName="/ppt/notesSlides/notesSlide442.xml" ContentType="application/vnd.openxmlformats-officedocument.presentationml.notesSlide+xml"/>
  <Override PartName="/ppt/notesSlides/notesSlide443.xml" ContentType="application/vnd.openxmlformats-officedocument.presentationml.notesSlide+xml"/>
  <Override PartName="/ppt/notesSlides/notesSlide444.xml" ContentType="application/vnd.openxmlformats-officedocument.presentationml.notesSlide+xml"/>
  <Override PartName="/ppt/notesSlides/notesSlide445.xml" ContentType="application/vnd.openxmlformats-officedocument.presentationml.notesSlide+xml"/>
  <Override PartName="/ppt/notesSlides/notesSlide446.xml" ContentType="application/vnd.openxmlformats-officedocument.presentationml.notesSlide+xml"/>
  <Override PartName="/ppt/notesSlides/notesSlide447.xml" ContentType="application/vnd.openxmlformats-officedocument.presentationml.notesSlide+xml"/>
  <Override PartName="/ppt/notesSlides/notesSlide448.xml" ContentType="application/vnd.openxmlformats-officedocument.presentationml.notesSlide+xml"/>
  <Override PartName="/ppt/notesSlides/notesSlide449.xml" ContentType="application/vnd.openxmlformats-officedocument.presentationml.notesSlide+xml"/>
  <Override PartName="/ppt/notesSlides/notesSlide450.xml" ContentType="application/vnd.openxmlformats-officedocument.presentationml.notesSlide+xml"/>
  <Override PartName="/ppt/notesSlides/notesSlide451.xml" ContentType="application/vnd.openxmlformats-officedocument.presentationml.notesSlide+xml"/>
  <Override PartName="/ppt/notesSlides/notesSlide452.xml" ContentType="application/vnd.openxmlformats-officedocument.presentationml.notesSlide+xml"/>
  <Override PartName="/ppt/notesSlides/notesSlide453.xml" ContentType="application/vnd.openxmlformats-officedocument.presentationml.notesSlide+xml"/>
  <Override PartName="/ppt/notesSlides/notesSlide454.xml" ContentType="application/vnd.openxmlformats-officedocument.presentationml.notesSlide+xml"/>
  <Override PartName="/ppt/notesSlides/notesSlide455.xml" ContentType="application/vnd.openxmlformats-officedocument.presentationml.notesSlide+xml"/>
  <Override PartName="/ppt/notesSlides/notesSlide456.xml" ContentType="application/vnd.openxmlformats-officedocument.presentationml.notesSlide+xml"/>
  <Override PartName="/ppt/notesSlides/notesSlide457.xml" ContentType="application/vnd.openxmlformats-officedocument.presentationml.notesSlide+xml"/>
  <Override PartName="/ppt/notesSlides/notesSlide458.xml" ContentType="application/vnd.openxmlformats-officedocument.presentationml.notesSlide+xml"/>
  <Override PartName="/ppt/notesSlides/notesSlide459.xml" ContentType="application/vnd.openxmlformats-officedocument.presentationml.notesSlide+xml"/>
  <Override PartName="/ppt/notesSlides/notesSlide460.xml" ContentType="application/vnd.openxmlformats-officedocument.presentationml.notesSlide+xml"/>
  <Override PartName="/ppt/notesSlides/notesSlide461.xml" ContentType="application/vnd.openxmlformats-officedocument.presentationml.notesSlide+xml"/>
  <Override PartName="/ppt/notesSlides/notesSlide462.xml" ContentType="application/vnd.openxmlformats-officedocument.presentationml.notesSlide+xml"/>
  <Override PartName="/ppt/notesSlides/notesSlide463.xml" ContentType="application/vnd.openxmlformats-officedocument.presentationml.notesSlide+xml"/>
  <Override PartName="/ppt/notesSlides/notesSlide464.xml" ContentType="application/vnd.openxmlformats-officedocument.presentationml.notesSlide+xml"/>
  <Override PartName="/ppt/notesSlides/notesSlide465.xml" ContentType="application/vnd.openxmlformats-officedocument.presentationml.notesSlide+xml"/>
  <Override PartName="/ppt/notesSlides/notesSlide466.xml" ContentType="application/vnd.openxmlformats-officedocument.presentationml.notesSlide+xml"/>
  <Override PartName="/ppt/notesSlides/notesSlide467.xml" ContentType="application/vnd.openxmlformats-officedocument.presentationml.notesSlide+xml"/>
  <Override PartName="/ppt/notesSlides/notesSlide468.xml" ContentType="application/vnd.openxmlformats-officedocument.presentationml.notesSlide+xml"/>
  <Override PartName="/ppt/notesSlides/notesSlide469.xml" ContentType="application/vnd.openxmlformats-officedocument.presentationml.notesSlide+xml"/>
  <Override PartName="/ppt/notesSlides/notesSlide470.xml" ContentType="application/vnd.openxmlformats-officedocument.presentationml.notesSlide+xml"/>
  <Override PartName="/ppt/notesSlides/notesSlide471.xml" ContentType="application/vnd.openxmlformats-officedocument.presentationml.notesSlide+xml"/>
  <Override PartName="/ppt/notesSlides/notesSlide472.xml" ContentType="application/vnd.openxmlformats-officedocument.presentationml.notesSlide+xml"/>
  <Override PartName="/ppt/notesSlides/notesSlide473.xml" ContentType="application/vnd.openxmlformats-officedocument.presentationml.notesSlide+xml"/>
  <Override PartName="/ppt/notesSlides/notesSlide474.xml" ContentType="application/vnd.openxmlformats-officedocument.presentationml.notesSlide+xml"/>
  <Override PartName="/ppt/notesSlides/notesSlide475.xml" ContentType="application/vnd.openxmlformats-officedocument.presentationml.notesSlide+xml"/>
  <Override PartName="/ppt/notesSlides/notesSlide476.xml" ContentType="application/vnd.openxmlformats-officedocument.presentationml.notesSlide+xml"/>
  <Override PartName="/ppt/notesSlides/notesSlide477.xml" ContentType="application/vnd.openxmlformats-officedocument.presentationml.notesSlide+xml"/>
  <Override PartName="/ppt/notesSlides/notesSlide478.xml" ContentType="application/vnd.openxmlformats-officedocument.presentationml.notesSlide+xml"/>
  <Override PartName="/ppt/notesSlides/notesSlide479.xml" ContentType="application/vnd.openxmlformats-officedocument.presentationml.notesSlide+xml"/>
  <Override PartName="/ppt/notesSlides/notesSlide480.xml" ContentType="application/vnd.openxmlformats-officedocument.presentationml.notesSlide+xml"/>
  <Override PartName="/ppt/notesSlides/notesSlide481.xml" ContentType="application/vnd.openxmlformats-officedocument.presentationml.notesSlide+xml"/>
  <Override PartName="/ppt/notesSlides/notesSlide482.xml" ContentType="application/vnd.openxmlformats-officedocument.presentationml.notesSlide+xml"/>
  <Override PartName="/ppt/notesSlides/notesSlide483.xml" ContentType="application/vnd.openxmlformats-officedocument.presentationml.notesSlide+xml"/>
  <Override PartName="/ppt/notesSlides/notesSlide484.xml" ContentType="application/vnd.openxmlformats-officedocument.presentationml.notesSlide+xml"/>
  <Override PartName="/ppt/notesSlides/notesSlide485.xml" ContentType="application/vnd.openxmlformats-officedocument.presentationml.notesSlide+xml"/>
  <Override PartName="/ppt/notesSlides/notesSlide486.xml" ContentType="application/vnd.openxmlformats-officedocument.presentationml.notesSlide+xml"/>
  <Override PartName="/ppt/notesSlides/notesSlide487.xml" ContentType="application/vnd.openxmlformats-officedocument.presentationml.notesSlide+xml"/>
  <Override PartName="/ppt/notesSlides/notesSlide488.xml" ContentType="application/vnd.openxmlformats-officedocument.presentationml.notesSlide+xml"/>
  <Override PartName="/ppt/notesSlides/notesSlide489.xml" ContentType="application/vnd.openxmlformats-officedocument.presentationml.notesSlide+xml"/>
  <Override PartName="/ppt/notesSlides/notesSlide490.xml" ContentType="application/vnd.openxmlformats-officedocument.presentationml.notesSlide+xml"/>
  <Override PartName="/ppt/notesSlides/notesSlide491.xml" ContentType="application/vnd.openxmlformats-officedocument.presentationml.notesSlide+xml"/>
  <Override PartName="/ppt/notesSlides/notesSlide492.xml" ContentType="application/vnd.openxmlformats-officedocument.presentationml.notesSlide+xml"/>
  <Override PartName="/ppt/notesSlides/notesSlide493.xml" ContentType="application/vnd.openxmlformats-officedocument.presentationml.notesSlide+xml"/>
  <Override PartName="/ppt/notesSlides/notesSlide494.xml" ContentType="application/vnd.openxmlformats-officedocument.presentationml.notesSlide+xml"/>
  <Override PartName="/ppt/notesSlides/notesSlide495.xml" ContentType="application/vnd.openxmlformats-officedocument.presentationml.notesSlide+xml"/>
  <Override PartName="/ppt/notesSlides/notesSlide496.xml" ContentType="application/vnd.openxmlformats-officedocument.presentationml.notesSlide+xml"/>
  <Override PartName="/ppt/notesSlides/notesSlide497.xml" ContentType="application/vnd.openxmlformats-officedocument.presentationml.notesSlide+xml"/>
  <Override PartName="/ppt/notesSlides/notesSlide498.xml" ContentType="application/vnd.openxmlformats-officedocument.presentationml.notesSlide+xml"/>
  <Override PartName="/ppt/notesSlides/notesSlide499.xml" ContentType="application/vnd.openxmlformats-officedocument.presentationml.notesSlide+xml"/>
  <Override PartName="/ppt/notesSlides/notesSlide500.xml" ContentType="application/vnd.openxmlformats-officedocument.presentationml.notesSlide+xml"/>
  <Override PartName="/ppt/notesSlides/notesSlide501.xml" ContentType="application/vnd.openxmlformats-officedocument.presentationml.notesSlide+xml"/>
  <Override PartName="/ppt/notesSlides/notesSlide502.xml" ContentType="application/vnd.openxmlformats-officedocument.presentationml.notesSlide+xml"/>
  <Override PartName="/ppt/notesSlides/notesSlide503.xml" ContentType="application/vnd.openxmlformats-officedocument.presentationml.notesSlide+xml"/>
  <Override PartName="/ppt/notesSlides/notesSlide504.xml" ContentType="application/vnd.openxmlformats-officedocument.presentationml.notesSlide+xml"/>
  <Override PartName="/ppt/notesSlides/notesSlide505.xml" ContentType="application/vnd.openxmlformats-officedocument.presentationml.notesSlide+xml"/>
  <Override PartName="/ppt/notesSlides/notesSlide506.xml" ContentType="application/vnd.openxmlformats-officedocument.presentationml.notesSlide+xml"/>
  <Override PartName="/ppt/notesSlides/notesSlide507.xml" ContentType="application/vnd.openxmlformats-officedocument.presentationml.notesSlide+xml"/>
  <Override PartName="/ppt/notesSlides/notesSlide508.xml" ContentType="application/vnd.openxmlformats-officedocument.presentationml.notesSlide+xml"/>
  <Override PartName="/ppt/notesSlides/notesSlide509.xml" ContentType="application/vnd.openxmlformats-officedocument.presentationml.notesSlide+xml"/>
  <Override PartName="/ppt/notesSlides/notesSlide510.xml" ContentType="application/vnd.openxmlformats-officedocument.presentationml.notesSlide+xml"/>
  <Override PartName="/ppt/notesSlides/notesSlide511.xml" ContentType="application/vnd.openxmlformats-officedocument.presentationml.notesSlide+xml"/>
  <Override PartName="/ppt/notesSlides/notesSlide512.xml" ContentType="application/vnd.openxmlformats-officedocument.presentationml.notesSlide+xml"/>
  <Override PartName="/ppt/notesSlides/notesSlide513.xml" ContentType="application/vnd.openxmlformats-officedocument.presentationml.notesSlide+xml"/>
  <Override PartName="/ppt/notesSlides/notesSlide514.xml" ContentType="application/vnd.openxmlformats-officedocument.presentationml.notesSlide+xml"/>
  <Override PartName="/ppt/notesSlides/notesSlide515.xml" ContentType="application/vnd.openxmlformats-officedocument.presentationml.notesSlide+xml"/>
  <Override PartName="/ppt/notesSlides/notesSlide516.xml" ContentType="application/vnd.openxmlformats-officedocument.presentationml.notesSlide+xml"/>
  <Override PartName="/ppt/notesSlides/notesSlide517.xml" ContentType="application/vnd.openxmlformats-officedocument.presentationml.notesSlide+xml"/>
  <Override PartName="/ppt/notesSlides/notesSlide518.xml" ContentType="application/vnd.openxmlformats-officedocument.presentationml.notesSlide+xml"/>
  <Override PartName="/ppt/notesSlides/notesSlide519.xml" ContentType="application/vnd.openxmlformats-officedocument.presentationml.notesSlide+xml"/>
  <Override PartName="/ppt/notesSlides/notesSlide520.xml" ContentType="application/vnd.openxmlformats-officedocument.presentationml.notesSlide+xml"/>
  <Override PartName="/ppt/notesSlides/notesSlide521.xml" ContentType="application/vnd.openxmlformats-officedocument.presentationml.notesSlide+xml"/>
  <Override PartName="/ppt/notesSlides/notesSlide522.xml" ContentType="application/vnd.openxmlformats-officedocument.presentationml.notesSlide+xml"/>
  <Override PartName="/ppt/notesSlides/notesSlide523.xml" ContentType="application/vnd.openxmlformats-officedocument.presentationml.notesSlide+xml"/>
  <Override PartName="/ppt/notesSlides/notesSlide524.xml" ContentType="application/vnd.openxmlformats-officedocument.presentationml.notesSlide+xml"/>
  <Override PartName="/ppt/notesSlides/notesSlide525.xml" ContentType="application/vnd.openxmlformats-officedocument.presentationml.notesSlide+xml"/>
  <Override PartName="/ppt/notesSlides/notesSlide526.xml" ContentType="application/vnd.openxmlformats-officedocument.presentationml.notesSlide+xml"/>
  <Override PartName="/ppt/notesSlides/notesSlide527.xml" ContentType="application/vnd.openxmlformats-officedocument.presentationml.notesSlide+xml"/>
  <Override PartName="/ppt/notesSlides/notesSlide528.xml" ContentType="application/vnd.openxmlformats-officedocument.presentationml.notesSlide+xml"/>
  <Override PartName="/ppt/notesSlides/notesSlide529.xml" ContentType="application/vnd.openxmlformats-officedocument.presentationml.notesSlide+xml"/>
  <Override PartName="/ppt/notesSlides/notesSlide530.xml" ContentType="application/vnd.openxmlformats-officedocument.presentationml.notesSlide+xml"/>
  <Override PartName="/ppt/notesSlides/notesSlide5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</p:sldMasterIdLst>
  <p:notesMasterIdLst>
    <p:notesMasterId r:id="rId534"/>
  </p:notesMasterIdLst>
  <p:handoutMasterIdLst>
    <p:handoutMasterId r:id="rId535"/>
  </p:handoutMasterIdLst>
  <p:sldIdLst>
    <p:sldId id="853" r:id="rId3"/>
    <p:sldId id="854" r:id="rId4"/>
    <p:sldId id="1378" r:id="rId5"/>
    <p:sldId id="1295" r:id="rId6"/>
    <p:sldId id="1290" r:id="rId7"/>
    <p:sldId id="1291" r:id="rId8"/>
    <p:sldId id="1292" r:id="rId9"/>
    <p:sldId id="1293" r:id="rId10"/>
    <p:sldId id="1294" r:id="rId11"/>
    <p:sldId id="1379" r:id="rId12"/>
    <p:sldId id="520" r:id="rId13"/>
    <p:sldId id="1390" r:id="rId14"/>
    <p:sldId id="1395" r:id="rId15"/>
    <p:sldId id="1396" r:id="rId16"/>
    <p:sldId id="1397" r:id="rId17"/>
    <p:sldId id="1398" r:id="rId18"/>
    <p:sldId id="1399" r:id="rId19"/>
    <p:sldId id="1400" r:id="rId20"/>
    <p:sldId id="1917" r:id="rId21"/>
    <p:sldId id="1401" r:id="rId22"/>
    <p:sldId id="1402" r:id="rId23"/>
    <p:sldId id="1403" r:id="rId24"/>
    <p:sldId id="1405" r:id="rId25"/>
    <p:sldId id="1406" r:id="rId26"/>
    <p:sldId id="1408" r:id="rId27"/>
    <p:sldId id="1407" r:id="rId28"/>
    <p:sldId id="1409" r:id="rId29"/>
    <p:sldId id="1410" r:id="rId30"/>
    <p:sldId id="1411" r:id="rId31"/>
    <p:sldId id="1412" r:id="rId32"/>
    <p:sldId id="1413" r:id="rId33"/>
    <p:sldId id="1414" r:id="rId34"/>
    <p:sldId id="1415" r:id="rId35"/>
    <p:sldId id="1404" r:id="rId36"/>
    <p:sldId id="1392" r:id="rId37"/>
    <p:sldId id="1416" r:id="rId38"/>
    <p:sldId id="1417" r:id="rId39"/>
    <p:sldId id="1418" r:id="rId40"/>
    <p:sldId id="1419" r:id="rId41"/>
    <p:sldId id="1420" r:id="rId42"/>
    <p:sldId id="1421" r:id="rId43"/>
    <p:sldId id="1422" r:id="rId44"/>
    <p:sldId id="1918" r:id="rId45"/>
    <p:sldId id="1423" r:id="rId46"/>
    <p:sldId id="1424" r:id="rId47"/>
    <p:sldId id="1393" r:id="rId48"/>
    <p:sldId id="1425" r:id="rId49"/>
    <p:sldId id="1426" r:id="rId50"/>
    <p:sldId id="1427" r:id="rId51"/>
    <p:sldId id="1428" r:id="rId52"/>
    <p:sldId id="1429" r:id="rId53"/>
    <p:sldId id="1430" r:id="rId54"/>
    <p:sldId id="1431" r:id="rId55"/>
    <p:sldId id="1432" r:id="rId56"/>
    <p:sldId id="1433" r:id="rId57"/>
    <p:sldId id="1434" r:id="rId58"/>
    <p:sldId id="1435" r:id="rId59"/>
    <p:sldId id="1436" r:id="rId60"/>
    <p:sldId id="1437" r:id="rId61"/>
    <p:sldId id="1438" r:id="rId62"/>
    <p:sldId id="1439" r:id="rId63"/>
    <p:sldId id="1440" r:id="rId64"/>
    <p:sldId id="1441" r:id="rId65"/>
    <p:sldId id="1442" r:id="rId66"/>
    <p:sldId id="1443" r:id="rId67"/>
    <p:sldId id="1444" r:id="rId68"/>
    <p:sldId id="1445" r:id="rId69"/>
    <p:sldId id="1446" r:id="rId70"/>
    <p:sldId id="1447" r:id="rId71"/>
    <p:sldId id="1394" r:id="rId72"/>
    <p:sldId id="1448" r:id="rId73"/>
    <p:sldId id="1449" r:id="rId74"/>
    <p:sldId id="1450" r:id="rId75"/>
    <p:sldId id="1451" r:id="rId76"/>
    <p:sldId id="1452" r:id="rId77"/>
    <p:sldId id="1453" r:id="rId78"/>
    <p:sldId id="1454" r:id="rId79"/>
    <p:sldId id="1455" r:id="rId80"/>
    <p:sldId id="1456" r:id="rId81"/>
    <p:sldId id="1380" r:id="rId82"/>
    <p:sldId id="1474" r:id="rId83"/>
    <p:sldId id="1475" r:id="rId84"/>
    <p:sldId id="1476" r:id="rId85"/>
    <p:sldId id="1477" r:id="rId86"/>
    <p:sldId id="1478" r:id="rId87"/>
    <p:sldId id="1479" r:id="rId88"/>
    <p:sldId id="1480" r:id="rId89"/>
    <p:sldId id="1481" r:id="rId90"/>
    <p:sldId id="1483" r:id="rId91"/>
    <p:sldId id="1484" r:id="rId92"/>
    <p:sldId id="1485" r:id="rId93"/>
    <p:sldId id="1486" r:id="rId94"/>
    <p:sldId id="1487" r:id="rId95"/>
    <p:sldId id="1488" r:id="rId96"/>
    <p:sldId id="1490" r:id="rId97"/>
    <p:sldId id="1491" r:id="rId98"/>
    <p:sldId id="1492" r:id="rId99"/>
    <p:sldId id="1493" r:id="rId100"/>
    <p:sldId id="1494" r:id="rId101"/>
    <p:sldId id="1495" r:id="rId102"/>
    <p:sldId id="1496" r:id="rId103"/>
    <p:sldId id="1497" r:id="rId104"/>
    <p:sldId id="1498" r:id="rId105"/>
    <p:sldId id="1499" r:id="rId106"/>
    <p:sldId id="1500" r:id="rId107"/>
    <p:sldId id="1501" r:id="rId108"/>
    <p:sldId id="1502" r:id="rId109"/>
    <p:sldId id="1503" r:id="rId110"/>
    <p:sldId id="1504" r:id="rId111"/>
    <p:sldId id="1505" r:id="rId112"/>
    <p:sldId id="1506" r:id="rId113"/>
    <p:sldId id="1489" r:id="rId114"/>
    <p:sldId id="1507" r:id="rId115"/>
    <p:sldId id="1508" r:id="rId116"/>
    <p:sldId id="1509" r:id="rId117"/>
    <p:sldId id="1510" r:id="rId118"/>
    <p:sldId id="1511" r:id="rId119"/>
    <p:sldId id="1512" r:id="rId120"/>
    <p:sldId id="1513" r:id="rId121"/>
    <p:sldId id="1514" r:id="rId122"/>
    <p:sldId id="1515" r:id="rId123"/>
    <p:sldId id="1516" r:id="rId124"/>
    <p:sldId id="1517" r:id="rId125"/>
    <p:sldId id="1518" r:id="rId126"/>
    <p:sldId id="1519" r:id="rId127"/>
    <p:sldId id="1520" r:id="rId128"/>
    <p:sldId id="1521" r:id="rId129"/>
    <p:sldId id="1522" r:id="rId130"/>
    <p:sldId id="1523" r:id="rId131"/>
    <p:sldId id="1524" r:id="rId132"/>
    <p:sldId id="1525" r:id="rId133"/>
    <p:sldId id="1526" r:id="rId134"/>
    <p:sldId id="1527" r:id="rId135"/>
    <p:sldId id="1528" r:id="rId136"/>
    <p:sldId id="1529" r:id="rId137"/>
    <p:sldId id="1530" r:id="rId138"/>
    <p:sldId id="1381" r:id="rId139"/>
    <p:sldId id="1531" r:id="rId140"/>
    <p:sldId id="1535" r:id="rId141"/>
    <p:sldId id="1536" r:id="rId142"/>
    <p:sldId id="1537" r:id="rId143"/>
    <p:sldId id="1538" r:id="rId144"/>
    <p:sldId id="1539" r:id="rId145"/>
    <p:sldId id="1540" r:id="rId146"/>
    <p:sldId id="1541" r:id="rId147"/>
    <p:sldId id="1542" r:id="rId148"/>
    <p:sldId id="1544" r:id="rId149"/>
    <p:sldId id="1545" r:id="rId150"/>
    <p:sldId id="1546" r:id="rId151"/>
    <p:sldId id="1543" r:id="rId152"/>
    <p:sldId id="1547" r:id="rId153"/>
    <p:sldId id="1549" r:id="rId154"/>
    <p:sldId id="1548" r:id="rId155"/>
    <p:sldId id="1532" r:id="rId156"/>
    <p:sldId id="1550" r:id="rId157"/>
    <p:sldId id="1551" r:id="rId158"/>
    <p:sldId id="1552" r:id="rId159"/>
    <p:sldId id="1553" r:id="rId160"/>
    <p:sldId id="1554" r:id="rId161"/>
    <p:sldId id="1555" r:id="rId162"/>
    <p:sldId id="1557" r:id="rId163"/>
    <p:sldId id="1556" r:id="rId164"/>
    <p:sldId id="1558" r:id="rId165"/>
    <p:sldId id="1559" r:id="rId166"/>
    <p:sldId id="1560" r:id="rId167"/>
    <p:sldId id="1561" r:id="rId168"/>
    <p:sldId id="1564" r:id="rId169"/>
    <p:sldId id="1562" r:id="rId170"/>
    <p:sldId id="1563" r:id="rId171"/>
    <p:sldId id="1565" r:id="rId172"/>
    <p:sldId id="1566" r:id="rId173"/>
    <p:sldId id="1567" r:id="rId174"/>
    <p:sldId id="1568" r:id="rId175"/>
    <p:sldId id="1569" r:id="rId176"/>
    <p:sldId id="1570" r:id="rId177"/>
    <p:sldId id="1533" r:id="rId178"/>
    <p:sldId id="1572" r:id="rId179"/>
    <p:sldId id="1573" r:id="rId180"/>
    <p:sldId id="1574" r:id="rId181"/>
    <p:sldId id="1575" r:id="rId182"/>
    <p:sldId id="1576" r:id="rId183"/>
    <p:sldId id="1577" r:id="rId184"/>
    <p:sldId id="1579" r:id="rId185"/>
    <p:sldId id="1580" r:id="rId186"/>
    <p:sldId id="1578" r:id="rId187"/>
    <p:sldId id="1581" r:id="rId188"/>
    <p:sldId id="1582" r:id="rId189"/>
    <p:sldId id="1583" r:id="rId190"/>
    <p:sldId id="1584" r:id="rId191"/>
    <p:sldId id="1585" r:id="rId192"/>
    <p:sldId id="1586" r:id="rId193"/>
    <p:sldId id="1587" r:id="rId194"/>
    <p:sldId id="1588" r:id="rId195"/>
    <p:sldId id="1589" r:id="rId196"/>
    <p:sldId id="1590" r:id="rId197"/>
    <p:sldId id="1591" r:id="rId198"/>
    <p:sldId id="1592" r:id="rId199"/>
    <p:sldId id="1593" r:id="rId200"/>
    <p:sldId id="1594" r:id="rId201"/>
    <p:sldId id="1595" r:id="rId202"/>
    <p:sldId id="1596" r:id="rId203"/>
    <p:sldId id="1597" r:id="rId204"/>
    <p:sldId id="1534" r:id="rId205"/>
    <p:sldId id="1598" r:id="rId206"/>
    <p:sldId id="1603" r:id="rId207"/>
    <p:sldId id="1599" r:id="rId208"/>
    <p:sldId id="1600" r:id="rId209"/>
    <p:sldId id="1601" r:id="rId210"/>
    <p:sldId id="1602" r:id="rId211"/>
    <p:sldId id="1604" r:id="rId212"/>
    <p:sldId id="1606" r:id="rId213"/>
    <p:sldId id="1605" r:id="rId214"/>
    <p:sldId id="1607" r:id="rId215"/>
    <p:sldId id="1608" r:id="rId216"/>
    <p:sldId id="1609" r:id="rId217"/>
    <p:sldId id="1610" r:id="rId218"/>
    <p:sldId id="1611" r:id="rId219"/>
    <p:sldId id="1616" r:id="rId220"/>
    <p:sldId id="1618" r:id="rId221"/>
    <p:sldId id="1612" r:id="rId222"/>
    <p:sldId id="1613" r:id="rId223"/>
    <p:sldId id="1614" r:id="rId224"/>
    <p:sldId id="1615" r:id="rId225"/>
    <p:sldId id="1619" r:id="rId226"/>
    <p:sldId id="1620" r:id="rId227"/>
    <p:sldId id="1621" r:id="rId228"/>
    <p:sldId id="1622" r:id="rId229"/>
    <p:sldId id="1623" r:id="rId230"/>
    <p:sldId id="1382" r:id="rId231"/>
    <p:sldId id="1625" r:id="rId232"/>
    <p:sldId id="1626" r:id="rId233"/>
    <p:sldId id="1627" r:id="rId234"/>
    <p:sldId id="1628" r:id="rId235"/>
    <p:sldId id="1629" r:id="rId236"/>
    <p:sldId id="1630" r:id="rId237"/>
    <p:sldId id="1631" r:id="rId238"/>
    <p:sldId id="1633" r:id="rId239"/>
    <p:sldId id="1634" r:id="rId240"/>
    <p:sldId id="1624" r:id="rId241"/>
    <p:sldId id="1635" r:id="rId242"/>
    <p:sldId id="1636" r:id="rId243"/>
    <p:sldId id="1637" r:id="rId244"/>
    <p:sldId id="1638" r:id="rId245"/>
    <p:sldId id="1919" r:id="rId246"/>
    <p:sldId id="1920" r:id="rId247"/>
    <p:sldId id="1639" r:id="rId248"/>
    <p:sldId id="1640" r:id="rId249"/>
    <p:sldId id="1641" r:id="rId250"/>
    <p:sldId id="1642" r:id="rId251"/>
    <p:sldId id="1643" r:id="rId252"/>
    <p:sldId id="1644" r:id="rId253"/>
    <p:sldId id="1645" r:id="rId254"/>
    <p:sldId id="1646" r:id="rId255"/>
    <p:sldId id="1383" r:id="rId256"/>
    <p:sldId id="1647" r:id="rId257"/>
    <p:sldId id="1648" r:id="rId258"/>
    <p:sldId id="1649" r:id="rId259"/>
    <p:sldId id="1650" r:id="rId260"/>
    <p:sldId id="1651" r:id="rId261"/>
    <p:sldId id="1652" r:id="rId262"/>
    <p:sldId id="1653" r:id="rId263"/>
    <p:sldId id="1654" r:id="rId264"/>
    <p:sldId id="1655" r:id="rId265"/>
    <p:sldId id="1656" r:id="rId266"/>
    <p:sldId id="1657" r:id="rId267"/>
    <p:sldId id="1658" r:id="rId268"/>
    <p:sldId id="1660" r:id="rId269"/>
    <p:sldId id="1659" r:id="rId270"/>
    <p:sldId id="1661" r:id="rId271"/>
    <p:sldId id="1664" r:id="rId272"/>
    <p:sldId id="1665" r:id="rId273"/>
    <p:sldId id="1666" r:id="rId274"/>
    <p:sldId id="1667" r:id="rId275"/>
    <p:sldId id="1668" r:id="rId276"/>
    <p:sldId id="1669" r:id="rId277"/>
    <p:sldId id="1670" r:id="rId278"/>
    <p:sldId id="1671" r:id="rId279"/>
    <p:sldId id="1672" r:id="rId280"/>
    <p:sldId id="1673" r:id="rId281"/>
    <p:sldId id="1674" r:id="rId282"/>
    <p:sldId id="1675" r:id="rId283"/>
    <p:sldId id="1662" r:id="rId284"/>
    <p:sldId id="1676" r:id="rId285"/>
    <p:sldId id="1677" r:id="rId286"/>
    <p:sldId id="1678" r:id="rId287"/>
    <p:sldId id="1679" r:id="rId288"/>
    <p:sldId id="1680" r:id="rId289"/>
    <p:sldId id="1681" r:id="rId290"/>
    <p:sldId id="1682" r:id="rId291"/>
    <p:sldId id="1663" r:id="rId292"/>
    <p:sldId id="1683" r:id="rId293"/>
    <p:sldId id="1684" r:id="rId294"/>
    <p:sldId id="1685" r:id="rId295"/>
    <p:sldId id="1686" r:id="rId296"/>
    <p:sldId id="1687" r:id="rId297"/>
    <p:sldId id="1688" r:id="rId298"/>
    <p:sldId id="1689" r:id="rId299"/>
    <p:sldId id="1690" r:id="rId300"/>
    <p:sldId id="1691" r:id="rId301"/>
    <p:sldId id="1692" r:id="rId302"/>
    <p:sldId id="1693" r:id="rId303"/>
    <p:sldId id="1694" r:id="rId304"/>
    <p:sldId id="1695" r:id="rId305"/>
    <p:sldId id="1696" r:id="rId306"/>
    <p:sldId id="1697" r:id="rId307"/>
    <p:sldId id="1698" r:id="rId308"/>
    <p:sldId id="1699" r:id="rId309"/>
    <p:sldId id="1700" r:id="rId310"/>
    <p:sldId id="1384" r:id="rId311"/>
    <p:sldId id="1701" r:id="rId312"/>
    <p:sldId id="1702" r:id="rId313"/>
    <p:sldId id="1703" r:id="rId314"/>
    <p:sldId id="1704" r:id="rId315"/>
    <p:sldId id="1705" r:id="rId316"/>
    <p:sldId id="1706" r:id="rId317"/>
    <p:sldId id="1707" r:id="rId318"/>
    <p:sldId id="1708" r:id="rId319"/>
    <p:sldId id="1709" r:id="rId320"/>
    <p:sldId id="1710" r:id="rId321"/>
    <p:sldId id="1712" r:id="rId322"/>
    <p:sldId id="1713" r:id="rId323"/>
    <p:sldId id="1715" r:id="rId324"/>
    <p:sldId id="1716" r:id="rId325"/>
    <p:sldId id="1717" r:id="rId326"/>
    <p:sldId id="1718" r:id="rId327"/>
    <p:sldId id="1719" r:id="rId328"/>
    <p:sldId id="1457" r:id="rId329"/>
    <p:sldId id="1721" r:id="rId330"/>
    <p:sldId id="1722" r:id="rId331"/>
    <p:sldId id="1724" r:id="rId332"/>
    <p:sldId id="1725" r:id="rId333"/>
    <p:sldId id="1726" r:id="rId334"/>
    <p:sldId id="1728" r:id="rId335"/>
    <p:sldId id="1729" r:id="rId336"/>
    <p:sldId id="1730" r:id="rId337"/>
    <p:sldId id="1731" r:id="rId338"/>
    <p:sldId id="1733" r:id="rId339"/>
    <p:sldId id="1734" r:id="rId340"/>
    <p:sldId id="1735" r:id="rId341"/>
    <p:sldId id="1736" r:id="rId342"/>
    <p:sldId id="1458" r:id="rId343"/>
    <p:sldId id="1738" r:id="rId344"/>
    <p:sldId id="1739" r:id="rId345"/>
    <p:sldId id="1740" r:id="rId346"/>
    <p:sldId id="1741" r:id="rId347"/>
    <p:sldId id="1742" r:id="rId348"/>
    <p:sldId id="1744" r:id="rId349"/>
    <p:sldId id="1745" r:id="rId350"/>
    <p:sldId id="1746" r:id="rId351"/>
    <p:sldId id="1748" r:id="rId352"/>
    <p:sldId id="1749" r:id="rId353"/>
    <p:sldId id="1750" r:id="rId354"/>
    <p:sldId id="1751" r:id="rId355"/>
    <p:sldId id="1752" r:id="rId356"/>
    <p:sldId id="1754" r:id="rId357"/>
    <p:sldId id="1755" r:id="rId358"/>
    <p:sldId id="1756" r:id="rId359"/>
    <p:sldId id="1758" r:id="rId360"/>
    <p:sldId id="1759" r:id="rId361"/>
    <p:sldId id="1760" r:id="rId362"/>
    <p:sldId id="1459" r:id="rId363"/>
    <p:sldId id="1461" r:id="rId364"/>
    <p:sldId id="1462" r:id="rId365"/>
    <p:sldId id="1463" r:id="rId366"/>
    <p:sldId id="1464" r:id="rId367"/>
    <p:sldId id="1465" r:id="rId368"/>
    <p:sldId id="1466" r:id="rId369"/>
    <p:sldId id="1467" r:id="rId370"/>
    <p:sldId id="1468" r:id="rId371"/>
    <p:sldId id="1469" r:id="rId372"/>
    <p:sldId id="1470" r:id="rId373"/>
    <p:sldId id="1471" r:id="rId374"/>
    <p:sldId id="1472" r:id="rId375"/>
    <p:sldId id="1473" r:id="rId376"/>
    <p:sldId id="1385" r:id="rId377"/>
    <p:sldId id="1763" r:id="rId378"/>
    <p:sldId id="1764" r:id="rId379"/>
    <p:sldId id="1765" r:id="rId380"/>
    <p:sldId id="1766" r:id="rId381"/>
    <p:sldId id="1767" r:id="rId382"/>
    <p:sldId id="1768" r:id="rId383"/>
    <p:sldId id="1769" r:id="rId384"/>
    <p:sldId id="1770" r:id="rId385"/>
    <p:sldId id="1771" r:id="rId386"/>
    <p:sldId id="1772" r:id="rId387"/>
    <p:sldId id="1773" r:id="rId388"/>
    <p:sldId id="1774" r:id="rId389"/>
    <p:sldId id="1775" r:id="rId390"/>
    <p:sldId id="1776" r:id="rId391"/>
    <p:sldId id="1778" r:id="rId392"/>
    <p:sldId id="1779" r:id="rId393"/>
    <p:sldId id="1780" r:id="rId394"/>
    <p:sldId id="1781" r:id="rId395"/>
    <p:sldId id="1782" r:id="rId396"/>
    <p:sldId id="1783" r:id="rId397"/>
    <p:sldId id="1784" r:id="rId398"/>
    <p:sldId id="1785" r:id="rId399"/>
    <p:sldId id="1786" r:id="rId400"/>
    <p:sldId id="1787" r:id="rId401"/>
    <p:sldId id="1788" r:id="rId402"/>
    <p:sldId id="1789" r:id="rId403"/>
    <p:sldId id="1790" r:id="rId404"/>
    <p:sldId id="1777" r:id="rId405"/>
    <p:sldId id="1791" r:id="rId406"/>
    <p:sldId id="1792" r:id="rId407"/>
    <p:sldId id="1793" r:id="rId408"/>
    <p:sldId id="1794" r:id="rId409"/>
    <p:sldId id="1795" r:id="rId410"/>
    <p:sldId id="1796" r:id="rId411"/>
    <p:sldId id="1797" r:id="rId412"/>
    <p:sldId id="1798" r:id="rId413"/>
    <p:sldId id="1388" r:id="rId414"/>
    <p:sldId id="1799" r:id="rId415"/>
    <p:sldId id="1921" r:id="rId416"/>
    <p:sldId id="1922" r:id="rId417"/>
    <p:sldId id="1803" r:id="rId418"/>
    <p:sldId id="1804" r:id="rId419"/>
    <p:sldId id="1805" r:id="rId420"/>
    <p:sldId id="1806" r:id="rId421"/>
    <p:sldId id="1807" r:id="rId422"/>
    <p:sldId id="1800" r:id="rId423"/>
    <p:sldId id="1808" r:id="rId424"/>
    <p:sldId id="1809" r:id="rId425"/>
    <p:sldId id="1810" r:id="rId426"/>
    <p:sldId id="1811" r:id="rId427"/>
    <p:sldId id="1812" r:id="rId428"/>
    <p:sldId id="1813" r:id="rId429"/>
    <p:sldId id="1814" r:id="rId430"/>
    <p:sldId id="1815" r:id="rId431"/>
    <p:sldId id="1801" r:id="rId432"/>
    <p:sldId id="1816" r:id="rId433"/>
    <p:sldId id="1817" r:id="rId434"/>
    <p:sldId id="1818" r:id="rId435"/>
    <p:sldId id="1819" r:id="rId436"/>
    <p:sldId id="1820" r:id="rId437"/>
    <p:sldId id="1821" r:id="rId438"/>
    <p:sldId id="1822" r:id="rId439"/>
    <p:sldId id="1823" r:id="rId440"/>
    <p:sldId id="1824" r:id="rId441"/>
    <p:sldId id="1825" r:id="rId442"/>
    <p:sldId id="1802" r:id="rId443"/>
    <p:sldId id="1826" r:id="rId444"/>
    <p:sldId id="1827" r:id="rId445"/>
    <p:sldId id="1828" r:id="rId446"/>
    <p:sldId id="1829" r:id="rId447"/>
    <p:sldId id="1830" r:id="rId448"/>
    <p:sldId id="1831" r:id="rId449"/>
    <p:sldId id="1832" r:id="rId450"/>
    <p:sldId id="1833" r:id="rId451"/>
    <p:sldId id="1834" r:id="rId452"/>
    <p:sldId id="1835" r:id="rId453"/>
    <p:sldId id="1836" r:id="rId454"/>
    <p:sldId id="1837" r:id="rId455"/>
    <p:sldId id="1838" r:id="rId456"/>
    <p:sldId id="1387" r:id="rId457"/>
    <p:sldId id="1842" r:id="rId458"/>
    <p:sldId id="1843" r:id="rId459"/>
    <p:sldId id="1844" r:id="rId460"/>
    <p:sldId id="1845" r:id="rId461"/>
    <p:sldId id="1846" r:id="rId462"/>
    <p:sldId id="1847" r:id="rId463"/>
    <p:sldId id="1848" r:id="rId464"/>
    <p:sldId id="1849" r:id="rId465"/>
    <p:sldId id="1850" r:id="rId466"/>
    <p:sldId id="1851" r:id="rId467"/>
    <p:sldId id="1852" r:id="rId468"/>
    <p:sldId id="1853" r:id="rId469"/>
    <p:sldId id="1839" r:id="rId470"/>
    <p:sldId id="1854" r:id="rId471"/>
    <p:sldId id="1855" r:id="rId472"/>
    <p:sldId id="1856" r:id="rId473"/>
    <p:sldId id="1857" r:id="rId474"/>
    <p:sldId id="1858" r:id="rId475"/>
    <p:sldId id="1859" r:id="rId476"/>
    <p:sldId id="1860" r:id="rId477"/>
    <p:sldId id="1861" r:id="rId478"/>
    <p:sldId id="1862" r:id="rId479"/>
    <p:sldId id="1863" r:id="rId480"/>
    <p:sldId id="1840" r:id="rId481"/>
    <p:sldId id="1864" r:id="rId482"/>
    <p:sldId id="1865" r:id="rId483"/>
    <p:sldId id="1866" r:id="rId484"/>
    <p:sldId id="1868" r:id="rId485"/>
    <p:sldId id="1869" r:id="rId486"/>
    <p:sldId id="1870" r:id="rId487"/>
    <p:sldId id="1871" r:id="rId488"/>
    <p:sldId id="1872" r:id="rId489"/>
    <p:sldId id="1873" r:id="rId490"/>
    <p:sldId id="1874" r:id="rId491"/>
    <p:sldId id="1841" r:id="rId492"/>
    <p:sldId id="1875" r:id="rId493"/>
    <p:sldId id="1876" r:id="rId494"/>
    <p:sldId id="1877" r:id="rId495"/>
    <p:sldId id="1878" r:id="rId496"/>
    <p:sldId id="1879" r:id="rId497"/>
    <p:sldId id="1880" r:id="rId498"/>
    <p:sldId id="1881" r:id="rId499"/>
    <p:sldId id="1882" r:id="rId500"/>
    <p:sldId id="1883" r:id="rId501"/>
    <p:sldId id="1884" r:id="rId502"/>
    <p:sldId id="1885" r:id="rId503"/>
    <p:sldId id="1389" r:id="rId504"/>
    <p:sldId id="1886" r:id="rId505"/>
    <p:sldId id="1888" r:id="rId506"/>
    <p:sldId id="1889" r:id="rId507"/>
    <p:sldId id="1890" r:id="rId508"/>
    <p:sldId id="1891" r:id="rId509"/>
    <p:sldId id="1892" r:id="rId510"/>
    <p:sldId id="1893" r:id="rId511"/>
    <p:sldId id="1894" r:id="rId512"/>
    <p:sldId id="1895" r:id="rId513"/>
    <p:sldId id="1897" r:id="rId514"/>
    <p:sldId id="1898" r:id="rId515"/>
    <p:sldId id="1896" r:id="rId516"/>
    <p:sldId id="1899" r:id="rId517"/>
    <p:sldId id="1900" r:id="rId518"/>
    <p:sldId id="1901" r:id="rId519"/>
    <p:sldId id="1887" r:id="rId520"/>
    <p:sldId id="1902" r:id="rId521"/>
    <p:sldId id="1903" r:id="rId522"/>
    <p:sldId id="1904" r:id="rId523"/>
    <p:sldId id="1906" r:id="rId524"/>
    <p:sldId id="1907" r:id="rId525"/>
    <p:sldId id="1908" r:id="rId526"/>
    <p:sldId id="1909" r:id="rId527"/>
    <p:sldId id="1910" r:id="rId528"/>
    <p:sldId id="1911" r:id="rId529"/>
    <p:sldId id="1912" r:id="rId530"/>
    <p:sldId id="1913" r:id="rId531"/>
    <p:sldId id="1914" r:id="rId532"/>
    <p:sldId id="1916" r:id="rId533"/>
  </p:sldIdLst>
  <p:sldSz cx="10440988" cy="6858000"/>
  <p:notesSz cx="6797675" cy="9926638"/>
  <p:embeddedFontLst>
    <p:embeddedFont>
      <p:font typeface="Candara" panose="020E0502030303020204" pitchFamily="34" charset="0"/>
      <p:regular r:id="rId536"/>
      <p:bold r:id="rId537"/>
      <p:italic r:id="rId538"/>
      <p:boldItalic r:id="rId539"/>
    </p:embeddedFont>
    <p:embeddedFont>
      <p:font typeface="Consolas" panose="020B0609020204030204" pitchFamily="49" charset="0"/>
      <p:regular r:id="rId540"/>
      <p:bold r:id="rId541"/>
      <p:italic r:id="rId542"/>
      <p:boldItalic r:id="rId543"/>
    </p:embeddedFont>
    <p:embeddedFont>
      <p:font typeface="Microsoft Sans Serif" panose="020B0604020202020204" pitchFamily="34" charset="0"/>
      <p:regular r:id="rId544"/>
    </p:embeddedFont>
    <p:embeddedFont>
      <p:font typeface="고도 M" panose="02000503000000020004" pitchFamily="2" charset="-127"/>
      <p:regular r:id="rId545"/>
    </p:embeddedFont>
    <p:embeddedFont>
      <p:font typeface="나눔스퀘어 ExtraBold" panose="020B0600000101010101" pitchFamily="50" charset="-127"/>
      <p:bold r:id="rId546"/>
    </p:embeddedFont>
    <p:embeddedFont>
      <p:font typeface="맑은 고딕" panose="020B0503020000020004" pitchFamily="50" charset="-127"/>
      <p:regular r:id="rId547"/>
      <p:bold r:id="rId548"/>
    </p:embeddedFont>
    <p:embeddedFont>
      <p:font typeface="맑은 고딕" panose="020B0503020000020004" pitchFamily="50" charset="-127"/>
      <p:regular r:id="rId547"/>
      <p:bold r:id="rId548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clrMru>
    <a:srgbClr val="FFCCCC"/>
    <a:srgbClr val="FCD0D8"/>
    <a:srgbClr val="FF6600"/>
    <a:srgbClr val="FFFFCC"/>
    <a:srgbClr val="CCFFCC"/>
    <a:srgbClr val="3399FF"/>
    <a:srgbClr val="FEF0F3"/>
    <a:srgbClr val="E2E2F6"/>
    <a:srgbClr val="00CC66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22" autoAdjust="0"/>
    <p:restoredTop sz="97382" autoAdjust="0"/>
  </p:normalViewPr>
  <p:slideViewPr>
    <p:cSldViewPr snapToGrid="0">
      <p:cViewPr varScale="1">
        <p:scale>
          <a:sx n="178" d="100"/>
          <a:sy n="178" d="100"/>
        </p:scale>
        <p:origin x="1232" y="104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324" Type="http://schemas.openxmlformats.org/officeDocument/2006/relationships/slide" Target="slides/slide322.xml"/><Relationship Id="rId531" Type="http://schemas.openxmlformats.org/officeDocument/2006/relationships/slide" Target="slides/slide529.xml"/><Relationship Id="rId170" Type="http://schemas.openxmlformats.org/officeDocument/2006/relationships/slide" Target="slides/slide168.xml"/><Relationship Id="rId268" Type="http://schemas.openxmlformats.org/officeDocument/2006/relationships/slide" Target="slides/slide266.xml"/><Relationship Id="rId475" Type="http://schemas.openxmlformats.org/officeDocument/2006/relationships/slide" Target="slides/slide473.xml"/><Relationship Id="rId32" Type="http://schemas.openxmlformats.org/officeDocument/2006/relationships/slide" Target="slides/slide30.xml"/><Relationship Id="rId128" Type="http://schemas.openxmlformats.org/officeDocument/2006/relationships/slide" Target="slides/slide126.xml"/><Relationship Id="rId335" Type="http://schemas.openxmlformats.org/officeDocument/2006/relationships/slide" Target="slides/slide333.xml"/><Relationship Id="rId542" Type="http://schemas.openxmlformats.org/officeDocument/2006/relationships/font" Target="fonts/font7.fntdata"/><Relationship Id="rId181" Type="http://schemas.openxmlformats.org/officeDocument/2006/relationships/slide" Target="slides/slide179.xml"/><Relationship Id="rId402" Type="http://schemas.openxmlformats.org/officeDocument/2006/relationships/slide" Target="slides/slide400.xml"/><Relationship Id="rId279" Type="http://schemas.openxmlformats.org/officeDocument/2006/relationships/slide" Target="slides/slide277.xml"/><Relationship Id="rId486" Type="http://schemas.openxmlformats.org/officeDocument/2006/relationships/slide" Target="slides/slide484.xml"/><Relationship Id="rId43" Type="http://schemas.openxmlformats.org/officeDocument/2006/relationships/slide" Target="slides/slide41.xml"/><Relationship Id="rId139" Type="http://schemas.openxmlformats.org/officeDocument/2006/relationships/slide" Target="slides/slide137.xml"/><Relationship Id="rId346" Type="http://schemas.openxmlformats.org/officeDocument/2006/relationships/slide" Target="slides/slide344.xml"/><Relationship Id="rId553" Type="http://schemas.openxmlformats.org/officeDocument/2006/relationships/tableStyles" Target="tableStyles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413" Type="http://schemas.openxmlformats.org/officeDocument/2006/relationships/slide" Target="slides/slide411.xml"/><Relationship Id="rId497" Type="http://schemas.openxmlformats.org/officeDocument/2006/relationships/slide" Target="slides/slide495.xml"/><Relationship Id="rId357" Type="http://schemas.openxmlformats.org/officeDocument/2006/relationships/slide" Target="slides/slide355.xml"/><Relationship Id="rId54" Type="http://schemas.openxmlformats.org/officeDocument/2006/relationships/slide" Target="slides/slide52.xml"/><Relationship Id="rId96" Type="http://schemas.openxmlformats.org/officeDocument/2006/relationships/slide" Target="slides/slide94.xml"/><Relationship Id="rId161" Type="http://schemas.openxmlformats.org/officeDocument/2006/relationships/slide" Target="slides/slide159.xml"/><Relationship Id="rId217" Type="http://schemas.openxmlformats.org/officeDocument/2006/relationships/slide" Target="slides/slide215.xml"/><Relationship Id="rId399" Type="http://schemas.openxmlformats.org/officeDocument/2006/relationships/slide" Target="slides/slide397.xml"/><Relationship Id="rId259" Type="http://schemas.openxmlformats.org/officeDocument/2006/relationships/slide" Target="slides/slide257.xml"/><Relationship Id="rId424" Type="http://schemas.openxmlformats.org/officeDocument/2006/relationships/slide" Target="slides/slide422.xml"/><Relationship Id="rId466" Type="http://schemas.openxmlformats.org/officeDocument/2006/relationships/slide" Target="slides/slide46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slide" Target="slides/slide268.xml"/><Relationship Id="rId326" Type="http://schemas.openxmlformats.org/officeDocument/2006/relationships/slide" Target="slides/slide324.xml"/><Relationship Id="rId533" Type="http://schemas.openxmlformats.org/officeDocument/2006/relationships/slide" Target="slides/slide531.xml"/><Relationship Id="rId65" Type="http://schemas.openxmlformats.org/officeDocument/2006/relationships/slide" Target="slides/slide63.xml"/><Relationship Id="rId130" Type="http://schemas.openxmlformats.org/officeDocument/2006/relationships/slide" Target="slides/slide128.xml"/><Relationship Id="rId368" Type="http://schemas.openxmlformats.org/officeDocument/2006/relationships/slide" Target="slides/slide366.xml"/><Relationship Id="rId172" Type="http://schemas.openxmlformats.org/officeDocument/2006/relationships/slide" Target="slides/slide170.xml"/><Relationship Id="rId228" Type="http://schemas.openxmlformats.org/officeDocument/2006/relationships/slide" Target="slides/slide226.xml"/><Relationship Id="rId435" Type="http://schemas.openxmlformats.org/officeDocument/2006/relationships/slide" Target="slides/slide433.xml"/><Relationship Id="rId477" Type="http://schemas.openxmlformats.org/officeDocument/2006/relationships/slide" Target="slides/slide475.xml"/><Relationship Id="rId281" Type="http://schemas.openxmlformats.org/officeDocument/2006/relationships/slide" Target="slides/slide279.xml"/><Relationship Id="rId337" Type="http://schemas.openxmlformats.org/officeDocument/2006/relationships/slide" Target="slides/slide335.xml"/><Relationship Id="rId502" Type="http://schemas.openxmlformats.org/officeDocument/2006/relationships/slide" Target="slides/slide500.xml"/><Relationship Id="rId34" Type="http://schemas.openxmlformats.org/officeDocument/2006/relationships/slide" Target="slides/slide32.xml"/><Relationship Id="rId76" Type="http://schemas.openxmlformats.org/officeDocument/2006/relationships/slide" Target="slides/slide74.xml"/><Relationship Id="rId141" Type="http://schemas.openxmlformats.org/officeDocument/2006/relationships/slide" Target="slides/slide139.xml"/><Relationship Id="rId379" Type="http://schemas.openxmlformats.org/officeDocument/2006/relationships/slide" Target="slides/slide377.xml"/><Relationship Id="rId544" Type="http://schemas.openxmlformats.org/officeDocument/2006/relationships/font" Target="fonts/font9.fntdata"/><Relationship Id="rId7" Type="http://schemas.openxmlformats.org/officeDocument/2006/relationships/slide" Target="slides/slide5.xml"/><Relationship Id="rId183" Type="http://schemas.openxmlformats.org/officeDocument/2006/relationships/slide" Target="slides/slide181.xml"/><Relationship Id="rId239" Type="http://schemas.openxmlformats.org/officeDocument/2006/relationships/slide" Target="slides/slide237.xml"/><Relationship Id="rId390" Type="http://schemas.openxmlformats.org/officeDocument/2006/relationships/slide" Target="slides/slide388.xml"/><Relationship Id="rId404" Type="http://schemas.openxmlformats.org/officeDocument/2006/relationships/slide" Target="slides/slide402.xml"/><Relationship Id="rId446" Type="http://schemas.openxmlformats.org/officeDocument/2006/relationships/slide" Target="slides/slide444.xml"/><Relationship Id="rId250" Type="http://schemas.openxmlformats.org/officeDocument/2006/relationships/slide" Target="slides/slide248.xml"/><Relationship Id="rId292" Type="http://schemas.openxmlformats.org/officeDocument/2006/relationships/slide" Target="slides/slide290.xml"/><Relationship Id="rId306" Type="http://schemas.openxmlformats.org/officeDocument/2006/relationships/slide" Target="slides/slide304.xml"/><Relationship Id="rId488" Type="http://schemas.openxmlformats.org/officeDocument/2006/relationships/slide" Target="slides/slide486.xml"/><Relationship Id="rId45" Type="http://schemas.openxmlformats.org/officeDocument/2006/relationships/slide" Target="slides/slide43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348" Type="http://schemas.openxmlformats.org/officeDocument/2006/relationships/slide" Target="slides/slide346.xml"/><Relationship Id="rId513" Type="http://schemas.openxmlformats.org/officeDocument/2006/relationships/slide" Target="slides/slide511.xml"/><Relationship Id="rId152" Type="http://schemas.openxmlformats.org/officeDocument/2006/relationships/slide" Target="slides/slide150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415" Type="http://schemas.openxmlformats.org/officeDocument/2006/relationships/slide" Target="slides/slide413.xml"/><Relationship Id="rId457" Type="http://schemas.openxmlformats.org/officeDocument/2006/relationships/slide" Target="slides/slide455.xml"/><Relationship Id="rId261" Type="http://schemas.openxmlformats.org/officeDocument/2006/relationships/slide" Target="slides/slide259.xml"/><Relationship Id="rId499" Type="http://schemas.openxmlformats.org/officeDocument/2006/relationships/slide" Target="slides/slide497.xml"/><Relationship Id="rId14" Type="http://schemas.openxmlformats.org/officeDocument/2006/relationships/slide" Target="slides/slide12.xml"/><Relationship Id="rId56" Type="http://schemas.openxmlformats.org/officeDocument/2006/relationships/slide" Target="slides/slide54.xml"/><Relationship Id="rId317" Type="http://schemas.openxmlformats.org/officeDocument/2006/relationships/slide" Target="slides/slide315.xml"/><Relationship Id="rId359" Type="http://schemas.openxmlformats.org/officeDocument/2006/relationships/slide" Target="slides/slide357.xml"/><Relationship Id="rId524" Type="http://schemas.openxmlformats.org/officeDocument/2006/relationships/slide" Target="slides/slide522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63" Type="http://schemas.openxmlformats.org/officeDocument/2006/relationships/slide" Target="slides/slide161.xml"/><Relationship Id="rId219" Type="http://schemas.openxmlformats.org/officeDocument/2006/relationships/slide" Target="slides/slide217.xml"/><Relationship Id="rId370" Type="http://schemas.openxmlformats.org/officeDocument/2006/relationships/slide" Target="slides/slide368.xml"/><Relationship Id="rId426" Type="http://schemas.openxmlformats.org/officeDocument/2006/relationships/slide" Target="slides/slide424.xml"/><Relationship Id="rId230" Type="http://schemas.openxmlformats.org/officeDocument/2006/relationships/slide" Target="slides/slide228.xml"/><Relationship Id="rId468" Type="http://schemas.openxmlformats.org/officeDocument/2006/relationships/slide" Target="slides/slide466.xml"/><Relationship Id="rId25" Type="http://schemas.openxmlformats.org/officeDocument/2006/relationships/slide" Target="slides/slide23.xml"/><Relationship Id="rId67" Type="http://schemas.openxmlformats.org/officeDocument/2006/relationships/slide" Target="slides/slide65.xml"/><Relationship Id="rId272" Type="http://schemas.openxmlformats.org/officeDocument/2006/relationships/slide" Target="slides/slide270.xml"/><Relationship Id="rId328" Type="http://schemas.openxmlformats.org/officeDocument/2006/relationships/slide" Target="slides/slide326.xml"/><Relationship Id="rId535" Type="http://schemas.openxmlformats.org/officeDocument/2006/relationships/handoutMaster" Target="handoutMasters/handoutMaster1.xml"/><Relationship Id="rId132" Type="http://schemas.openxmlformats.org/officeDocument/2006/relationships/slide" Target="slides/slide130.xml"/><Relationship Id="rId174" Type="http://schemas.openxmlformats.org/officeDocument/2006/relationships/slide" Target="slides/slide172.xml"/><Relationship Id="rId381" Type="http://schemas.openxmlformats.org/officeDocument/2006/relationships/slide" Target="slides/slide379.xml"/><Relationship Id="rId241" Type="http://schemas.openxmlformats.org/officeDocument/2006/relationships/slide" Target="slides/slide239.xml"/><Relationship Id="rId437" Type="http://schemas.openxmlformats.org/officeDocument/2006/relationships/slide" Target="slides/slide435.xml"/><Relationship Id="rId479" Type="http://schemas.openxmlformats.org/officeDocument/2006/relationships/slide" Target="slides/slide477.xml"/><Relationship Id="rId36" Type="http://schemas.openxmlformats.org/officeDocument/2006/relationships/slide" Target="slides/slide34.xml"/><Relationship Id="rId283" Type="http://schemas.openxmlformats.org/officeDocument/2006/relationships/slide" Target="slides/slide281.xml"/><Relationship Id="rId339" Type="http://schemas.openxmlformats.org/officeDocument/2006/relationships/slide" Target="slides/slide337.xml"/><Relationship Id="rId490" Type="http://schemas.openxmlformats.org/officeDocument/2006/relationships/slide" Target="slides/slide488.xml"/><Relationship Id="rId504" Type="http://schemas.openxmlformats.org/officeDocument/2006/relationships/slide" Target="slides/slide502.xml"/><Relationship Id="rId546" Type="http://schemas.openxmlformats.org/officeDocument/2006/relationships/font" Target="fonts/font11.fntdata"/><Relationship Id="rId78" Type="http://schemas.openxmlformats.org/officeDocument/2006/relationships/slide" Target="slides/slide76.xml"/><Relationship Id="rId101" Type="http://schemas.openxmlformats.org/officeDocument/2006/relationships/slide" Target="slides/slide99.xml"/><Relationship Id="rId143" Type="http://schemas.openxmlformats.org/officeDocument/2006/relationships/slide" Target="slides/slide141.xml"/><Relationship Id="rId185" Type="http://schemas.openxmlformats.org/officeDocument/2006/relationships/slide" Target="slides/slide183.xml"/><Relationship Id="rId350" Type="http://schemas.openxmlformats.org/officeDocument/2006/relationships/slide" Target="slides/slide348.xml"/><Relationship Id="rId406" Type="http://schemas.openxmlformats.org/officeDocument/2006/relationships/slide" Target="slides/slide404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392" Type="http://schemas.openxmlformats.org/officeDocument/2006/relationships/slide" Target="slides/slide390.xml"/><Relationship Id="rId448" Type="http://schemas.openxmlformats.org/officeDocument/2006/relationships/slide" Target="slides/slide446.xml"/><Relationship Id="rId252" Type="http://schemas.openxmlformats.org/officeDocument/2006/relationships/slide" Target="slides/slide250.xml"/><Relationship Id="rId294" Type="http://schemas.openxmlformats.org/officeDocument/2006/relationships/slide" Target="slides/slide292.xml"/><Relationship Id="rId308" Type="http://schemas.openxmlformats.org/officeDocument/2006/relationships/slide" Target="slides/slide306.xml"/><Relationship Id="rId515" Type="http://schemas.openxmlformats.org/officeDocument/2006/relationships/slide" Target="slides/slide513.xml"/><Relationship Id="rId47" Type="http://schemas.openxmlformats.org/officeDocument/2006/relationships/slide" Target="slides/slide45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54" Type="http://schemas.openxmlformats.org/officeDocument/2006/relationships/slide" Target="slides/slide152.xml"/><Relationship Id="rId361" Type="http://schemas.openxmlformats.org/officeDocument/2006/relationships/slide" Target="slides/slide359.xml"/><Relationship Id="rId196" Type="http://schemas.openxmlformats.org/officeDocument/2006/relationships/slide" Target="slides/slide194.xml"/><Relationship Id="rId417" Type="http://schemas.openxmlformats.org/officeDocument/2006/relationships/slide" Target="slides/slide415.xml"/><Relationship Id="rId459" Type="http://schemas.openxmlformats.org/officeDocument/2006/relationships/slide" Target="slides/slide457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63" Type="http://schemas.openxmlformats.org/officeDocument/2006/relationships/slide" Target="slides/slide261.xml"/><Relationship Id="rId319" Type="http://schemas.openxmlformats.org/officeDocument/2006/relationships/slide" Target="slides/slide317.xml"/><Relationship Id="rId470" Type="http://schemas.openxmlformats.org/officeDocument/2006/relationships/slide" Target="slides/slide468.xml"/><Relationship Id="rId526" Type="http://schemas.openxmlformats.org/officeDocument/2006/relationships/slide" Target="slides/slide524.xml"/><Relationship Id="rId58" Type="http://schemas.openxmlformats.org/officeDocument/2006/relationships/slide" Target="slides/slide56.xml"/><Relationship Id="rId123" Type="http://schemas.openxmlformats.org/officeDocument/2006/relationships/slide" Target="slides/slide121.xml"/><Relationship Id="rId330" Type="http://schemas.openxmlformats.org/officeDocument/2006/relationships/slide" Target="slides/slide328.xml"/><Relationship Id="rId165" Type="http://schemas.openxmlformats.org/officeDocument/2006/relationships/slide" Target="slides/slide163.xml"/><Relationship Id="rId372" Type="http://schemas.openxmlformats.org/officeDocument/2006/relationships/slide" Target="slides/slide370.xml"/><Relationship Id="rId428" Type="http://schemas.openxmlformats.org/officeDocument/2006/relationships/slide" Target="slides/slide426.xml"/><Relationship Id="rId232" Type="http://schemas.openxmlformats.org/officeDocument/2006/relationships/slide" Target="slides/slide230.xml"/><Relationship Id="rId274" Type="http://schemas.openxmlformats.org/officeDocument/2006/relationships/slide" Target="slides/slide272.xml"/><Relationship Id="rId481" Type="http://schemas.openxmlformats.org/officeDocument/2006/relationships/slide" Target="slides/slide479.xml"/><Relationship Id="rId27" Type="http://schemas.openxmlformats.org/officeDocument/2006/relationships/slide" Target="slides/slide25.xml"/><Relationship Id="rId69" Type="http://schemas.openxmlformats.org/officeDocument/2006/relationships/slide" Target="slides/slide67.xml"/><Relationship Id="rId134" Type="http://schemas.openxmlformats.org/officeDocument/2006/relationships/slide" Target="slides/slide132.xml"/><Relationship Id="rId537" Type="http://schemas.openxmlformats.org/officeDocument/2006/relationships/font" Target="fonts/font2.fntdata"/><Relationship Id="rId80" Type="http://schemas.openxmlformats.org/officeDocument/2006/relationships/slide" Target="slides/slide78.xml"/><Relationship Id="rId176" Type="http://schemas.openxmlformats.org/officeDocument/2006/relationships/slide" Target="slides/slide174.xml"/><Relationship Id="rId341" Type="http://schemas.openxmlformats.org/officeDocument/2006/relationships/slide" Target="slides/slide339.xml"/><Relationship Id="rId383" Type="http://schemas.openxmlformats.org/officeDocument/2006/relationships/slide" Target="slides/slide381.xml"/><Relationship Id="rId439" Type="http://schemas.openxmlformats.org/officeDocument/2006/relationships/slide" Target="slides/slide437.xml"/><Relationship Id="rId201" Type="http://schemas.openxmlformats.org/officeDocument/2006/relationships/slide" Target="slides/slide199.xml"/><Relationship Id="rId243" Type="http://schemas.openxmlformats.org/officeDocument/2006/relationships/slide" Target="slides/slide241.xml"/><Relationship Id="rId285" Type="http://schemas.openxmlformats.org/officeDocument/2006/relationships/slide" Target="slides/slide283.xml"/><Relationship Id="rId450" Type="http://schemas.openxmlformats.org/officeDocument/2006/relationships/slide" Target="slides/slide448.xml"/><Relationship Id="rId506" Type="http://schemas.openxmlformats.org/officeDocument/2006/relationships/slide" Target="slides/slide504.xml"/><Relationship Id="rId38" Type="http://schemas.openxmlformats.org/officeDocument/2006/relationships/slide" Target="slides/slide36.xml"/><Relationship Id="rId103" Type="http://schemas.openxmlformats.org/officeDocument/2006/relationships/slide" Target="slides/slide101.xml"/><Relationship Id="rId310" Type="http://schemas.openxmlformats.org/officeDocument/2006/relationships/slide" Target="slides/slide308.xml"/><Relationship Id="rId492" Type="http://schemas.openxmlformats.org/officeDocument/2006/relationships/slide" Target="slides/slide490.xml"/><Relationship Id="rId548" Type="http://schemas.openxmlformats.org/officeDocument/2006/relationships/font" Target="fonts/font13.fntdata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87" Type="http://schemas.openxmlformats.org/officeDocument/2006/relationships/slide" Target="slides/slide185.xml"/><Relationship Id="rId352" Type="http://schemas.openxmlformats.org/officeDocument/2006/relationships/slide" Target="slides/slide350.xml"/><Relationship Id="rId394" Type="http://schemas.openxmlformats.org/officeDocument/2006/relationships/slide" Target="slides/slide392.xml"/><Relationship Id="rId408" Type="http://schemas.openxmlformats.org/officeDocument/2006/relationships/slide" Target="slides/slide406.xml"/><Relationship Id="rId212" Type="http://schemas.openxmlformats.org/officeDocument/2006/relationships/slide" Target="slides/slide210.xml"/><Relationship Id="rId254" Type="http://schemas.openxmlformats.org/officeDocument/2006/relationships/slide" Target="slides/slide252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296" Type="http://schemas.openxmlformats.org/officeDocument/2006/relationships/slide" Target="slides/slide294.xml"/><Relationship Id="rId461" Type="http://schemas.openxmlformats.org/officeDocument/2006/relationships/slide" Target="slides/slide459.xml"/><Relationship Id="rId517" Type="http://schemas.openxmlformats.org/officeDocument/2006/relationships/slide" Target="slides/slide515.xml"/><Relationship Id="rId60" Type="http://schemas.openxmlformats.org/officeDocument/2006/relationships/slide" Target="slides/slide58.xml"/><Relationship Id="rId156" Type="http://schemas.openxmlformats.org/officeDocument/2006/relationships/slide" Target="slides/slide154.xml"/><Relationship Id="rId198" Type="http://schemas.openxmlformats.org/officeDocument/2006/relationships/slide" Target="slides/slide196.xml"/><Relationship Id="rId321" Type="http://schemas.openxmlformats.org/officeDocument/2006/relationships/slide" Target="slides/slide319.xml"/><Relationship Id="rId363" Type="http://schemas.openxmlformats.org/officeDocument/2006/relationships/slide" Target="slides/slide361.xml"/><Relationship Id="rId419" Type="http://schemas.openxmlformats.org/officeDocument/2006/relationships/slide" Target="slides/slide417.xml"/><Relationship Id="rId223" Type="http://schemas.openxmlformats.org/officeDocument/2006/relationships/slide" Target="slides/slide221.xml"/><Relationship Id="rId430" Type="http://schemas.openxmlformats.org/officeDocument/2006/relationships/slide" Target="slides/slide428.xml"/><Relationship Id="rId18" Type="http://schemas.openxmlformats.org/officeDocument/2006/relationships/slide" Target="slides/slide16.xml"/><Relationship Id="rId265" Type="http://schemas.openxmlformats.org/officeDocument/2006/relationships/slide" Target="slides/slide263.xml"/><Relationship Id="rId472" Type="http://schemas.openxmlformats.org/officeDocument/2006/relationships/slide" Target="slides/slide470.xml"/><Relationship Id="rId528" Type="http://schemas.openxmlformats.org/officeDocument/2006/relationships/slide" Target="slides/slide526.xml"/><Relationship Id="rId125" Type="http://schemas.openxmlformats.org/officeDocument/2006/relationships/slide" Target="slides/slide123.xml"/><Relationship Id="rId167" Type="http://schemas.openxmlformats.org/officeDocument/2006/relationships/slide" Target="slides/slide165.xml"/><Relationship Id="rId332" Type="http://schemas.openxmlformats.org/officeDocument/2006/relationships/slide" Target="slides/slide330.xml"/><Relationship Id="rId374" Type="http://schemas.openxmlformats.org/officeDocument/2006/relationships/slide" Target="slides/slide372.xml"/><Relationship Id="rId71" Type="http://schemas.openxmlformats.org/officeDocument/2006/relationships/slide" Target="slides/slide69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76" Type="http://schemas.openxmlformats.org/officeDocument/2006/relationships/slide" Target="slides/slide274.xml"/><Relationship Id="rId441" Type="http://schemas.openxmlformats.org/officeDocument/2006/relationships/slide" Target="slides/slide439.xml"/><Relationship Id="rId483" Type="http://schemas.openxmlformats.org/officeDocument/2006/relationships/slide" Target="slides/slide481.xml"/><Relationship Id="rId539" Type="http://schemas.openxmlformats.org/officeDocument/2006/relationships/font" Target="fonts/font4.fntdata"/><Relationship Id="rId40" Type="http://schemas.openxmlformats.org/officeDocument/2006/relationships/slide" Target="slides/slide38.xml"/><Relationship Id="rId136" Type="http://schemas.openxmlformats.org/officeDocument/2006/relationships/slide" Target="slides/slide134.xml"/><Relationship Id="rId178" Type="http://schemas.openxmlformats.org/officeDocument/2006/relationships/slide" Target="slides/slide176.xml"/><Relationship Id="rId301" Type="http://schemas.openxmlformats.org/officeDocument/2006/relationships/slide" Target="slides/slide299.xml"/><Relationship Id="rId343" Type="http://schemas.openxmlformats.org/officeDocument/2006/relationships/slide" Target="slides/slide341.xml"/><Relationship Id="rId550" Type="http://schemas.openxmlformats.org/officeDocument/2006/relationships/presProps" Target="presProps.xml"/><Relationship Id="rId82" Type="http://schemas.openxmlformats.org/officeDocument/2006/relationships/slide" Target="slides/slide80.xml"/><Relationship Id="rId203" Type="http://schemas.openxmlformats.org/officeDocument/2006/relationships/slide" Target="slides/slide201.xml"/><Relationship Id="rId385" Type="http://schemas.openxmlformats.org/officeDocument/2006/relationships/slide" Target="slides/slide383.xml"/><Relationship Id="rId245" Type="http://schemas.openxmlformats.org/officeDocument/2006/relationships/slide" Target="slides/slide243.xml"/><Relationship Id="rId287" Type="http://schemas.openxmlformats.org/officeDocument/2006/relationships/slide" Target="slides/slide285.xml"/><Relationship Id="rId410" Type="http://schemas.openxmlformats.org/officeDocument/2006/relationships/slide" Target="slides/slide408.xml"/><Relationship Id="rId452" Type="http://schemas.openxmlformats.org/officeDocument/2006/relationships/slide" Target="slides/slide450.xml"/><Relationship Id="rId494" Type="http://schemas.openxmlformats.org/officeDocument/2006/relationships/slide" Target="slides/slide492.xml"/><Relationship Id="rId508" Type="http://schemas.openxmlformats.org/officeDocument/2006/relationships/slide" Target="slides/slide506.xml"/><Relationship Id="rId105" Type="http://schemas.openxmlformats.org/officeDocument/2006/relationships/slide" Target="slides/slide103.xml"/><Relationship Id="rId147" Type="http://schemas.openxmlformats.org/officeDocument/2006/relationships/slide" Target="slides/slide145.xml"/><Relationship Id="rId312" Type="http://schemas.openxmlformats.org/officeDocument/2006/relationships/slide" Target="slides/slide310.xml"/><Relationship Id="rId354" Type="http://schemas.openxmlformats.org/officeDocument/2006/relationships/slide" Target="slides/slide352.xml"/><Relationship Id="rId51" Type="http://schemas.openxmlformats.org/officeDocument/2006/relationships/slide" Target="slides/slide49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96" Type="http://schemas.openxmlformats.org/officeDocument/2006/relationships/slide" Target="slides/slide394.xml"/><Relationship Id="rId214" Type="http://schemas.openxmlformats.org/officeDocument/2006/relationships/slide" Target="slides/slide212.xml"/><Relationship Id="rId256" Type="http://schemas.openxmlformats.org/officeDocument/2006/relationships/slide" Target="slides/slide254.xml"/><Relationship Id="rId298" Type="http://schemas.openxmlformats.org/officeDocument/2006/relationships/slide" Target="slides/slide296.xml"/><Relationship Id="rId421" Type="http://schemas.openxmlformats.org/officeDocument/2006/relationships/slide" Target="slides/slide419.xml"/><Relationship Id="rId463" Type="http://schemas.openxmlformats.org/officeDocument/2006/relationships/slide" Target="slides/slide461.xml"/><Relationship Id="rId519" Type="http://schemas.openxmlformats.org/officeDocument/2006/relationships/slide" Target="slides/slide517.xml"/><Relationship Id="rId116" Type="http://schemas.openxmlformats.org/officeDocument/2006/relationships/slide" Target="slides/slide114.xml"/><Relationship Id="rId158" Type="http://schemas.openxmlformats.org/officeDocument/2006/relationships/slide" Target="slides/slide156.xml"/><Relationship Id="rId323" Type="http://schemas.openxmlformats.org/officeDocument/2006/relationships/slide" Target="slides/slide321.xml"/><Relationship Id="rId530" Type="http://schemas.openxmlformats.org/officeDocument/2006/relationships/slide" Target="slides/slide528.xml"/><Relationship Id="rId20" Type="http://schemas.openxmlformats.org/officeDocument/2006/relationships/slide" Target="slides/slide18.xml"/><Relationship Id="rId62" Type="http://schemas.openxmlformats.org/officeDocument/2006/relationships/slide" Target="slides/slide60.xml"/><Relationship Id="rId365" Type="http://schemas.openxmlformats.org/officeDocument/2006/relationships/slide" Target="slides/slide363.xml"/><Relationship Id="rId225" Type="http://schemas.openxmlformats.org/officeDocument/2006/relationships/slide" Target="slides/slide223.xml"/><Relationship Id="rId267" Type="http://schemas.openxmlformats.org/officeDocument/2006/relationships/slide" Target="slides/slide265.xml"/><Relationship Id="rId432" Type="http://schemas.openxmlformats.org/officeDocument/2006/relationships/slide" Target="slides/slide430.xml"/><Relationship Id="rId474" Type="http://schemas.openxmlformats.org/officeDocument/2006/relationships/slide" Target="slides/slide472.xml"/><Relationship Id="rId127" Type="http://schemas.openxmlformats.org/officeDocument/2006/relationships/slide" Target="slides/slide125.xml"/><Relationship Id="rId31" Type="http://schemas.openxmlformats.org/officeDocument/2006/relationships/slide" Target="slides/slide29.xml"/><Relationship Id="rId73" Type="http://schemas.openxmlformats.org/officeDocument/2006/relationships/slide" Target="slides/slide71.xml"/><Relationship Id="rId169" Type="http://schemas.openxmlformats.org/officeDocument/2006/relationships/slide" Target="slides/slide167.xml"/><Relationship Id="rId334" Type="http://schemas.openxmlformats.org/officeDocument/2006/relationships/slide" Target="slides/slide332.xml"/><Relationship Id="rId376" Type="http://schemas.openxmlformats.org/officeDocument/2006/relationships/slide" Target="slides/slide374.xml"/><Relationship Id="rId541" Type="http://schemas.openxmlformats.org/officeDocument/2006/relationships/font" Target="fonts/font6.fntdata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36" Type="http://schemas.openxmlformats.org/officeDocument/2006/relationships/slide" Target="slides/slide234.xml"/><Relationship Id="rId278" Type="http://schemas.openxmlformats.org/officeDocument/2006/relationships/slide" Target="slides/slide276.xml"/><Relationship Id="rId401" Type="http://schemas.openxmlformats.org/officeDocument/2006/relationships/slide" Target="slides/slide399.xml"/><Relationship Id="rId443" Type="http://schemas.openxmlformats.org/officeDocument/2006/relationships/slide" Target="slides/slide441.xml"/><Relationship Id="rId303" Type="http://schemas.openxmlformats.org/officeDocument/2006/relationships/slide" Target="slides/slide301.xml"/><Relationship Id="rId485" Type="http://schemas.openxmlformats.org/officeDocument/2006/relationships/slide" Target="slides/slide483.xml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345" Type="http://schemas.openxmlformats.org/officeDocument/2006/relationships/slide" Target="slides/slide343.xml"/><Relationship Id="rId387" Type="http://schemas.openxmlformats.org/officeDocument/2006/relationships/slide" Target="slides/slide385.xml"/><Relationship Id="rId510" Type="http://schemas.openxmlformats.org/officeDocument/2006/relationships/slide" Target="slides/slide508.xml"/><Relationship Id="rId552" Type="http://schemas.openxmlformats.org/officeDocument/2006/relationships/theme" Target="theme/theme1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slide" Target="slides/slide245.xml"/><Relationship Id="rId412" Type="http://schemas.openxmlformats.org/officeDocument/2006/relationships/slide" Target="slides/slide410.xml"/><Relationship Id="rId107" Type="http://schemas.openxmlformats.org/officeDocument/2006/relationships/slide" Target="slides/slide105.xml"/><Relationship Id="rId289" Type="http://schemas.openxmlformats.org/officeDocument/2006/relationships/slide" Target="slides/slide287.xml"/><Relationship Id="rId454" Type="http://schemas.openxmlformats.org/officeDocument/2006/relationships/slide" Target="slides/slide452.xml"/><Relationship Id="rId496" Type="http://schemas.openxmlformats.org/officeDocument/2006/relationships/slide" Target="slides/slide494.xml"/><Relationship Id="rId11" Type="http://schemas.openxmlformats.org/officeDocument/2006/relationships/slide" Target="slides/slide9.xml"/><Relationship Id="rId53" Type="http://schemas.openxmlformats.org/officeDocument/2006/relationships/slide" Target="slides/slide51.xml"/><Relationship Id="rId149" Type="http://schemas.openxmlformats.org/officeDocument/2006/relationships/slide" Target="slides/slide147.xml"/><Relationship Id="rId314" Type="http://schemas.openxmlformats.org/officeDocument/2006/relationships/slide" Target="slides/slide312.xml"/><Relationship Id="rId356" Type="http://schemas.openxmlformats.org/officeDocument/2006/relationships/slide" Target="slides/slide354.xml"/><Relationship Id="rId398" Type="http://schemas.openxmlformats.org/officeDocument/2006/relationships/slide" Target="slides/slide396.xml"/><Relationship Id="rId521" Type="http://schemas.openxmlformats.org/officeDocument/2006/relationships/slide" Target="slides/slide519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16" Type="http://schemas.openxmlformats.org/officeDocument/2006/relationships/slide" Target="slides/slide214.xml"/><Relationship Id="rId423" Type="http://schemas.openxmlformats.org/officeDocument/2006/relationships/slide" Target="slides/slide421.xml"/><Relationship Id="rId258" Type="http://schemas.openxmlformats.org/officeDocument/2006/relationships/slide" Target="slides/slide256.xml"/><Relationship Id="rId465" Type="http://schemas.openxmlformats.org/officeDocument/2006/relationships/slide" Target="slides/slide463.xml"/><Relationship Id="rId22" Type="http://schemas.openxmlformats.org/officeDocument/2006/relationships/slide" Target="slides/slide20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325" Type="http://schemas.openxmlformats.org/officeDocument/2006/relationships/slide" Target="slides/slide323.xml"/><Relationship Id="rId367" Type="http://schemas.openxmlformats.org/officeDocument/2006/relationships/slide" Target="slides/slide365.xml"/><Relationship Id="rId532" Type="http://schemas.openxmlformats.org/officeDocument/2006/relationships/slide" Target="slides/slide530.xml"/><Relationship Id="rId171" Type="http://schemas.openxmlformats.org/officeDocument/2006/relationships/slide" Target="slides/slide169.xml"/><Relationship Id="rId227" Type="http://schemas.openxmlformats.org/officeDocument/2006/relationships/slide" Target="slides/slide225.xml"/><Relationship Id="rId269" Type="http://schemas.openxmlformats.org/officeDocument/2006/relationships/slide" Target="slides/slide267.xml"/><Relationship Id="rId434" Type="http://schemas.openxmlformats.org/officeDocument/2006/relationships/slide" Target="slides/slide432.xml"/><Relationship Id="rId476" Type="http://schemas.openxmlformats.org/officeDocument/2006/relationships/slide" Target="slides/slide474.xml"/><Relationship Id="rId33" Type="http://schemas.openxmlformats.org/officeDocument/2006/relationships/slide" Target="slides/slide31.xml"/><Relationship Id="rId129" Type="http://schemas.openxmlformats.org/officeDocument/2006/relationships/slide" Target="slides/slide127.xml"/><Relationship Id="rId280" Type="http://schemas.openxmlformats.org/officeDocument/2006/relationships/slide" Target="slides/slide278.xml"/><Relationship Id="rId336" Type="http://schemas.openxmlformats.org/officeDocument/2006/relationships/slide" Target="slides/slide334.xml"/><Relationship Id="rId501" Type="http://schemas.openxmlformats.org/officeDocument/2006/relationships/slide" Target="slides/slide499.xml"/><Relationship Id="rId543" Type="http://schemas.openxmlformats.org/officeDocument/2006/relationships/font" Target="fonts/font8.fntdata"/><Relationship Id="rId75" Type="http://schemas.openxmlformats.org/officeDocument/2006/relationships/slide" Target="slides/slide73.xml"/><Relationship Id="rId140" Type="http://schemas.openxmlformats.org/officeDocument/2006/relationships/slide" Target="slides/slide138.xml"/><Relationship Id="rId182" Type="http://schemas.openxmlformats.org/officeDocument/2006/relationships/slide" Target="slides/slide180.xml"/><Relationship Id="rId378" Type="http://schemas.openxmlformats.org/officeDocument/2006/relationships/slide" Target="slides/slide376.xml"/><Relationship Id="rId403" Type="http://schemas.openxmlformats.org/officeDocument/2006/relationships/slide" Target="slides/slide401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445" Type="http://schemas.openxmlformats.org/officeDocument/2006/relationships/slide" Target="slides/slide443.xml"/><Relationship Id="rId487" Type="http://schemas.openxmlformats.org/officeDocument/2006/relationships/slide" Target="slides/slide485.xml"/><Relationship Id="rId291" Type="http://schemas.openxmlformats.org/officeDocument/2006/relationships/slide" Target="slides/slide289.xml"/><Relationship Id="rId305" Type="http://schemas.openxmlformats.org/officeDocument/2006/relationships/slide" Target="slides/slide303.xml"/><Relationship Id="rId347" Type="http://schemas.openxmlformats.org/officeDocument/2006/relationships/slide" Target="slides/slide345.xml"/><Relationship Id="rId512" Type="http://schemas.openxmlformats.org/officeDocument/2006/relationships/slide" Target="slides/slide510.xml"/><Relationship Id="rId44" Type="http://schemas.openxmlformats.org/officeDocument/2006/relationships/slide" Target="slides/slide42.xml"/><Relationship Id="rId86" Type="http://schemas.openxmlformats.org/officeDocument/2006/relationships/slide" Target="slides/slide84.xml"/><Relationship Id="rId151" Type="http://schemas.openxmlformats.org/officeDocument/2006/relationships/slide" Target="slides/slide149.xml"/><Relationship Id="rId389" Type="http://schemas.openxmlformats.org/officeDocument/2006/relationships/slide" Target="slides/slide387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49" Type="http://schemas.openxmlformats.org/officeDocument/2006/relationships/slide" Target="slides/slide247.xml"/><Relationship Id="rId414" Type="http://schemas.openxmlformats.org/officeDocument/2006/relationships/slide" Target="slides/slide412.xml"/><Relationship Id="rId456" Type="http://schemas.openxmlformats.org/officeDocument/2006/relationships/slide" Target="slides/slide454.xml"/><Relationship Id="rId498" Type="http://schemas.openxmlformats.org/officeDocument/2006/relationships/slide" Target="slides/slide496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slide" Target="slides/slide258.xml"/><Relationship Id="rId316" Type="http://schemas.openxmlformats.org/officeDocument/2006/relationships/slide" Target="slides/slide314.xml"/><Relationship Id="rId523" Type="http://schemas.openxmlformats.org/officeDocument/2006/relationships/slide" Target="slides/slide521.xml"/><Relationship Id="rId55" Type="http://schemas.openxmlformats.org/officeDocument/2006/relationships/slide" Target="slides/slide53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358" Type="http://schemas.openxmlformats.org/officeDocument/2006/relationships/slide" Target="slides/slide356.xml"/><Relationship Id="rId162" Type="http://schemas.openxmlformats.org/officeDocument/2006/relationships/slide" Target="slides/slide160.xml"/><Relationship Id="rId218" Type="http://schemas.openxmlformats.org/officeDocument/2006/relationships/slide" Target="slides/slide216.xml"/><Relationship Id="rId425" Type="http://schemas.openxmlformats.org/officeDocument/2006/relationships/slide" Target="slides/slide423.xml"/><Relationship Id="rId467" Type="http://schemas.openxmlformats.org/officeDocument/2006/relationships/slide" Target="slides/slide465.xml"/><Relationship Id="rId271" Type="http://schemas.openxmlformats.org/officeDocument/2006/relationships/slide" Target="slides/slide269.xml"/><Relationship Id="rId24" Type="http://schemas.openxmlformats.org/officeDocument/2006/relationships/slide" Target="slides/slide22.xml"/><Relationship Id="rId66" Type="http://schemas.openxmlformats.org/officeDocument/2006/relationships/slide" Target="slides/slide64.xml"/><Relationship Id="rId131" Type="http://schemas.openxmlformats.org/officeDocument/2006/relationships/slide" Target="slides/slide129.xml"/><Relationship Id="rId327" Type="http://schemas.openxmlformats.org/officeDocument/2006/relationships/slide" Target="slides/slide325.xml"/><Relationship Id="rId369" Type="http://schemas.openxmlformats.org/officeDocument/2006/relationships/slide" Target="slides/slide367.xml"/><Relationship Id="rId534" Type="http://schemas.openxmlformats.org/officeDocument/2006/relationships/notesMaster" Target="notesMasters/notesMaster1.xml"/><Relationship Id="rId173" Type="http://schemas.openxmlformats.org/officeDocument/2006/relationships/slide" Target="slides/slide171.xml"/><Relationship Id="rId229" Type="http://schemas.openxmlformats.org/officeDocument/2006/relationships/slide" Target="slides/slide227.xml"/><Relationship Id="rId380" Type="http://schemas.openxmlformats.org/officeDocument/2006/relationships/slide" Target="slides/slide378.xml"/><Relationship Id="rId436" Type="http://schemas.openxmlformats.org/officeDocument/2006/relationships/slide" Target="slides/slide434.xml"/><Relationship Id="rId240" Type="http://schemas.openxmlformats.org/officeDocument/2006/relationships/slide" Target="slides/slide238.xml"/><Relationship Id="rId478" Type="http://schemas.openxmlformats.org/officeDocument/2006/relationships/slide" Target="slides/slide476.xml"/><Relationship Id="rId35" Type="http://schemas.openxmlformats.org/officeDocument/2006/relationships/slide" Target="slides/slide33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282" Type="http://schemas.openxmlformats.org/officeDocument/2006/relationships/slide" Target="slides/slide280.xml"/><Relationship Id="rId338" Type="http://schemas.openxmlformats.org/officeDocument/2006/relationships/slide" Target="slides/slide336.xml"/><Relationship Id="rId503" Type="http://schemas.openxmlformats.org/officeDocument/2006/relationships/slide" Target="slides/slide501.xml"/><Relationship Id="rId545" Type="http://schemas.openxmlformats.org/officeDocument/2006/relationships/font" Target="fonts/font10.fntdata"/><Relationship Id="rId8" Type="http://schemas.openxmlformats.org/officeDocument/2006/relationships/slide" Target="slides/slide6.xml"/><Relationship Id="rId142" Type="http://schemas.openxmlformats.org/officeDocument/2006/relationships/slide" Target="slides/slide140.xml"/><Relationship Id="rId184" Type="http://schemas.openxmlformats.org/officeDocument/2006/relationships/slide" Target="slides/slide182.xml"/><Relationship Id="rId391" Type="http://schemas.openxmlformats.org/officeDocument/2006/relationships/slide" Target="slides/slide389.xml"/><Relationship Id="rId405" Type="http://schemas.openxmlformats.org/officeDocument/2006/relationships/slide" Target="slides/slide403.xml"/><Relationship Id="rId447" Type="http://schemas.openxmlformats.org/officeDocument/2006/relationships/slide" Target="slides/slide445.xml"/><Relationship Id="rId251" Type="http://schemas.openxmlformats.org/officeDocument/2006/relationships/slide" Target="slides/slide249.xml"/><Relationship Id="rId489" Type="http://schemas.openxmlformats.org/officeDocument/2006/relationships/slide" Target="slides/slide487.xml"/><Relationship Id="rId46" Type="http://schemas.openxmlformats.org/officeDocument/2006/relationships/slide" Target="slides/slide44.xml"/><Relationship Id="rId293" Type="http://schemas.openxmlformats.org/officeDocument/2006/relationships/slide" Target="slides/slide291.xml"/><Relationship Id="rId307" Type="http://schemas.openxmlformats.org/officeDocument/2006/relationships/slide" Target="slides/slide305.xml"/><Relationship Id="rId349" Type="http://schemas.openxmlformats.org/officeDocument/2006/relationships/slide" Target="slides/slide347.xml"/><Relationship Id="rId514" Type="http://schemas.openxmlformats.org/officeDocument/2006/relationships/slide" Target="slides/slide512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3" Type="http://schemas.openxmlformats.org/officeDocument/2006/relationships/slide" Target="slides/slide151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360" Type="http://schemas.openxmlformats.org/officeDocument/2006/relationships/slide" Target="slides/slide358.xml"/><Relationship Id="rId416" Type="http://schemas.openxmlformats.org/officeDocument/2006/relationships/slide" Target="slides/slide414.xml"/><Relationship Id="rId220" Type="http://schemas.openxmlformats.org/officeDocument/2006/relationships/slide" Target="slides/slide218.xml"/><Relationship Id="rId458" Type="http://schemas.openxmlformats.org/officeDocument/2006/relationships/slide" Target="slides/slide456.xml"/><Relationship Id="rId15" Type="http://schemas.openxmlformats.org/officeDocument/2006/relationships/slide" Target="slides/slide13.xml"/><Relationship Id="rId57" Type="http://schemas.openxmlformats.org/officeDocument/2006/relationships/slide" Target="slides/slide55.xml"/><Relationship Id="rId262" Type="http://schemas.openxmlformats.org/officeDocument/2006/relationships/slide" Target="slides/slide260.xml"/><Relationship Id="rId318" Type="http://schemas.openxmlformats.org/officeDocument/2006/relationships/slide" Target="slides/slide316.xml"/><Relationship Id="rId525" Type="http://schemas.openxmlformats.org/officeDocument/2006/relationships/slide" Target="slides/slide523.xml"/><Relationship Id="rId99" Type="http://schemas.openxmlformats.org/officeDocument/2006/relationships/slide" Target="slides/slide97.xml"/><Relationship Id="rId122" Type="http://schemas.openxmlformats.org/officeDocument/2006/relationships/slide" Target="slides/slide120.xml"/><Relationship Id="rId164" Type="http://schemas.openxmlformats.org/officeDocument/2006/relationships/slide" Target="slides/slide162.xml"/><Relationship Id="rId371" Type="http://schemas.openxmlformats.org/officeDocument/2006/relationships/slide" Target="slides/slide369.xml"/><Relationship Id="rId427" Type="http://schemas.openxmlformats.org/officeDocument/2006/relationships/slide" Target="slides/slide425.xml"/><Relationship Id="rId469" Type="http://schemas.openxmlformats.org/officeDocument/2006/relationships/slide" Target="slides/slide467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73" Type="http://schemas.openxmlformats.org/officeDocument/2006/relationships/slide" Target="slides/slide271.xml"/><Relationship Id="rId329" Type="http://schemas.openxmlformats.org/officeDocument/2006/relationships/slide" Target="slides/slide327.xml"/><Relationship Id="rId480" Type="http://schemas.openxmlformats.org/officeDocument/2006/relationships/slide" Target="slides/slide478.xml"/><Relationship Id="rId536" Type="http://schemas.openxmlformats.org/officeDocument/2006/relationships/font" Target="fonts/font1.fntdata"/><Relationship Id="rId68" Type="http://schemas.openxmlformats.org/officeDocument/2006/relationships/slide" Target="slides/slide66.xml"/><Relationship Id="rId133" Type="http://schemas.openxmlformats.org/officeDocument/2006/relationships/slide" Target="slides/slide131.xml"/><Relationship Id="rId175" Type="http://schemas.openxmlformats.org/officeDocument/2006/relationships/slide" Target="slides/slide173.xml"/><Relationship Id="rId340" Type="http://schemas.openxmlformats.org/officeDocument/2006/relationships/slide" Target="slides/slide338.xml"/><Relationship Id="rId200" Type="http://schemas.openxmlformats.org/officeDocument/2006/relationships/slide" Target="slides/slide198.xml"/><Relationship Id="rId382" Type="http://schemas.openxmlformats.org/officeDocument/2006/relationships/slide" Target="slides/slide380.xml"/><Relationship Id="rId438" Type="http://schemas.openxmlformats.org/officeDocument/2006/relationships/slide" Target="slides/slide436.xml"/><Relationship Id="rId242" Type="http://schemas.openxmlformats.org/officeDocument/2006/relationships/slide" Target="slides/slide240.xml"/><Relationship Id="rId284" Type="http://schemas.openxmlformats.org/officeDocument/2006/relationships/slide" Target="slides/slide282.xml"/><Relationship Id="rId491" Type="http://schemas.openxmlformats.org/officeDocument/2006/relationships/slide" Target="slides/slide489.xml"/><Relationship Id="rId505" Type="http://schemas.openxmlformats.org/officeDocument/2006/relationships/slide" Target="slides/slide503.xml"/><Relationship Id="rId37" Type="http://schemas.openxmlformats.org/officeDocument/2006/relationships/slide" Target="slides/slide35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44" Type="http://schemas.openxmlformats.org/officeDocument/2006/relationships/slide" Target="slides/slide142.xml"/><Relationship Id="rId547" Type="http://schemas.openxmlformats.org/officeDocument/2006/relationships/font" Target="fonts/font12.fntdata"/><Relationship Id="rId90" Type="http://schemas.openxmlformats.org/officeDocument/2006/relationships/slide" Target="slides/slide88.xml"/><Relationship Id="rId186" Type="http://schemas.openxmlformats.org/officeDocument/2006/relationships/slide" Target="slides/slide184.xml"/><Relationship Id="rId351" Type="http://schemas.openxmlformats.org/officeDocument/2006/relationships/slide" Target="slides/slide349.xml"/><Relationship Id="rId393" Type="http://schemas.openxmlformats.org/officeDocument/2006/relationships/slide" Target="slides/slide391.xml"/><Relationship Id="rId407" Type="http://schemas.openxmlformats.org/officeDocument/2006/relationships/slide" Target="slides/slide405.xml"/><Relationship Id="rId449" Type="http://schemas.openxmlformats.org/officeDocument/2006/relationships/slide" Target="slides/slide447.xml"/><Relationship Id="rId211" Type="http://schemas.openxmlformats.org/officeDocument/2006/relationships/slide" Target="slides/slide209.xml"/><Relationship Id="rId253" Type="http://schemas.openxmlformats.org/officeDocument/2006/relationships/slide" Target="slides/slide251.xml"/><Relationship Id="rId295" Type="http://schemas.openxmlformats.org/officeDocument/2006/relationships/slide" Target="slides/slide293.xml"/><Relationship Id="rId309" Type="http://schemas.openxmlformats.org/officeDocument/2006/relationships/slide" Target="slides/slide307.xml"/><Relationship Id="rId460" Type="http://schemas.openxmlformats.org/officeDocument/2006/relationships/slide" Target="slides/slide458.xml"/><Relationship Id="rId516" Type="http://schemas.openxmlformats.org/officeDocument/2006/relationships/slide" Target="slides/slide514.xml"/><Relationship Id="rId48" Type="http://schemas.openxmlformats.org/officeDocument/2006/relationships/slide" Target="slides/slide46.xml"/><Relationship Id="rId113" Type="http://schemas.openxmlformats.org/officeDocument/2006/relationships/slide" Target="slides/slide111.xml"/><Relationship Id="rId320" Type="http://schemas.openxmlformats.org/officeDocument/2006/relationships/slide" Target="slides/slide318.xml"/><Relationship Id="rId155" Type="http://schemas.openxmlformats.org/officeDocument/2006/relationships/slide" Target="slides/slide153.xml"/><Relationship Id="rId197" Type="http://schemas.openxmlformats.org/officeDocument/2006/relationships/slide" Target="slides/slide195.xml"/><Relationship Id="rId362" Type="http://schemas.openxmlformats.org/officeDocument/2006/relationships/slide" Target="slides/slide360.xml"/><Relationship Id="rId418" Type="http://schemas.openxmlformats.org/officeDocument/2006/relationships/slide" Target="slides/slide416.xml"/><Relationship Id="rId222" Type="http://schemas.openxmlformats.org/officeDocument/2006/relationships/slide" Target="slides/slide220.xml"/><Relationship Id="rId264" Type="http://schemas.openxmlformats.org/officeDocument/2006/relationships/slide" Target="slides/slide262.xml"/><Relationship Id="rId471" Type="http://schemas.openxmlformats.org/officeDocument/2006/relationships/slide" Target="slides/slide469.xml"/><Relationship Id="rId17" Type="http://schemas.openxmlformats.org/officeDocument/2006/relationships/slide" Target="slides/slide15.xml"/><Relationship Id="rId59" Type="http://schemas.openxmlformats.org/officeDocument/2006/relationships/slide" Target="slides/slide57.xml"/><Relationship Id="rId124" Type="http://schemas.openxmlformats.org/officeDocument/2006/relationships/slide" Target="slides/slide122.xml"/><Relationship Id="rId527" Type="http://schemas.openxmlformats.org/officeDocument/2006/relationships/slide" Target="slides/slide525.xml"/><Relationship Id="rId70" Type="http://schemas.openxmlformats.org/officeDocument/2006/relationships/slide" Target="slides/slide68.xml"/><Relationship Id="rId166" Type="http://schemas.openxmlformats.org/officeDocument/2006/relationships/slide" Target="slides/slide164.xml"/><Relationship Id="rId331" Type="http://schemas.openxmlformats.org/officeDocument/2006/relationships/slide" Target="slides/slide329.xml"/><Relationship Id="rId373" Type="http://schemas.openxmlformats.org/officeDocument/2006/relationships/slide" Target="slides/slide371.xml"/><Relationship Id="rId429" Type="http://schemas.openxmlformats.org/officeDocument/2006/relationships/slide" Target="slides/slide427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1.xml"/><Relationship Id="rId440" Type="http://schemas.openxmlformats.org/officeDocument/2006/relationships/slide" Target="slides/slide438.xml"/><Relationship Id="rId28" Type="http://schemas.openxmlformats.org/officeDocument/2006/relationships/slide" Target="slides/slide26.xml"/><Relationship Id="rId275" Type="http://schemas.openxmlformats.org/officeDocument/2006/relationships/slide" Target="slides/slide273.xml"/><Relationship Id="rId300" Type="http://schemas.openxmlformats.org/officeDocument/2006/relationships/slide" Target="slides/slide298.xml"/><Relationship Id="rId482" Type="http://schemas.openxmlformats.org/officeDocument/2006/relationships/slide" Target="slides/slide480.xml"/><Relationship Id="rId538" Type="http://schemas.openxmlformats.org/officeDocument/2006/relationships/font" Target="fonts/font3.fntdata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77" Type="http://schemas.openxmlformats.org/officeDocument/2006/relationships/slide" Target="slides/slide175.xml"/><Relationship Id="rId342" Type="http://schemas.openxmlformats.org/officeDocument/2006/relationships/slide" Target="slides/slide340.xml"/><Relationship Id="rId384" Type="http://schemas.openxmlformats.org/officeDocument/2006/relationships/slide" Target="slides/slide382.xml"/><Relationship Id="rId202" Type="http://schemas.openxmlformats.org/officeDocument/2006/relationships/slide" Target="slides/slide200.xml"/><Relationship Id="rId244" Type="http://schemas.openxmlformats.org/officeDocument/2006/relationships/slide" Target="slides/slide242.xml"/><Relationship Id="rId39" Type="http://schemas.openxmlformats.org/officeDocument/2006/relationships/slide" Target="slides/slide37.xml"/><Relationship Id="rId286" Type="http://schemas.openxmlformats.org/officeDocument/2006/relationships/slide" Target="slides/slide284.xml"/><Relationship Id="rId451" Type="http://schemas.openxmlformats.org/officeDocument/2006/relationships/slide" Target="slides/slide449.xml"/><Relationship Id="rId493" Type="http://schemas.openxmlformats.org/officeDocument/2006/relationships/slide" Target="slides/slide491.xml"/><Relationship Id="rId507" Type="http://schemas.openxmlformats.org/officeDocument/2006/relationships/slide" Target="slides/slide505.xml"/><Relationship Id="rId549" Type="http://schemas.openxmlformats.org/officeDocument/2006/relationships/commentAuthors" Target="commentAuthors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46" Type="http://schemas.openxmlformats.org/officeDocument/2006/relationships/slide" Target="slides/slide144.xml"/><Relationship Id="rId188" Type="http://schemas.openxmlformats.org/officeDocument/2006/relationships/slide" Target="slides/slide186.xml"/><Relationship Id="rId311" Type="http://schemas.openxmlformats.org/officeDocument/2006/relationships/slide" Target="slides/slide309.xml"/><Relationship Id="rId353" Type="http://schemas.openxmlformats.org/officeDocument/2006/relationships/slide" Target="slides/slide351.xml"/><Relationship Id="rId395" Type="http://schemas.openxmlformats.org/officeDocument/2006/relationships/slide" Target="slides/slide393.xml"/><Relationship Id="rId409" Type="http://schemas.openxmlformats.org/officeDocument/2006/relationships/slide" Target="slides/slide407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420" Type="http://schemas.openxmlformats.org/officeDocument/2006/relationships/slide" Target="slides/slide418.xml"/><Relationship Id="rId255" Type="http://schemas.openxmlformats.org/officeDocument/2006/relationships/slide" Target="slides/slide253.xml"/><Relationship Id="rId297" Type="http://schemas.openxmlformats.org/officeDocument/2006/relationships/slide" Target="slides/slide295.xml"/><Relationship Id="rId462" Type="http://schemas.openxmlformats.org/officeDocument/2006/relationships/slide" Target="slides/slide460.xml"/><Relationship Id="rId518" Type="http://schemas.openxmlformats.org/officeDocument/2006/relationships/slide" Target="slides/slide516.xml"/><Relationship Id="rId115" Type="http://schemas.openxmlformats.org/officeDocument/2006/relationships/slide" Target="slides/slide113.xml"/><Relationship Id="rId157" Type="http://schemas.openxmlformats.org/officeDocument/2006/relationships/slide" Target="slides/slide155.xml"/><Relationship Id="rId322" Type="http://schemas.openxmlformats.org/officeDocument/2006/relationships/slide" Target="slides/slide320.xml"/><Relationship Id="rId364" Type="http://schemas.openxmlformats.org/officeDocument/2006/relationships/slide" Target="slides/slide362.xml"/><Relationship Id="rId61" Type="http://schemas.openxmlformats.org/officeDocument/2006/relationships/slide" Target="slides/slide59.xml"/><Relationship Id="rId199" Type="http://schemas.openxmlformats.org/officeDocument/2006/relationships/slide" Target="slides/slide197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66" Type="http://schemas.openxmlformats.org/officeDocument/2006/relationships/slide" Target="slides/slide264.xml"/><Relationship Id="rId431" Type="http://schemas.openxmlformats.org/officeDocument/2006/relationships/slide" Target="slides/slide429.xml"/><Relationship Id="rId473" Type="http://schemas.openxmlformats.org/officeDocument/2006/relationships/slide" Target="slides/slide471.xml"/><Relationship Id="rId529" Type="http://schemas.openxmlformats.org/officeDocument/2006/relationships/slide" Target="slides/slide527.xml"/><Relationship Id="rId30" Type="http://schemas.openxmlformats.org/officeDocument/2006/relationships/slide" Target="slides/slide28.xml"/><Relationship Id="rId126" Type="http://schemas.openxmlformats.org/officeDocument/2006/relationships/slide" Target="slides/slide124.xml"/><Relationship Id="rId168" Type="http://schemas.openxmlformats.org/officeDocument/2006/relationships/slide" Target="slides/slide166.xml"/><Relationship Id="rId333" Type="http://schemas.openxmlformats.org/officeDocument/2006/relationships/slide" Target="slides/slide331.xml"/><Relationship Id="rId540" Type="http://schemas.openxmlformats.org/officeDocument/2006/relationships/font" Target="fonts/font5.fntdata"/><Relationship Id="rId72" Type="http://schemas.openxmlformats.org/officeDocument/2006/relationships/slide" Target="slides/slide70.xml"/><Relationship Id="rId375" Type="http://schemas.openxmlformats.org/officeDocument/2006/relationships/slide" Target="slides/slide373.xml"/><Relationship Id="rId3" Type="http://schemas.openxmlformats.org/officeDocument/2006/relationships/slide" Target="slides/slide1.xml"/><Relationship Id="rId235" Type="http://schemas.openxmlformats.org/officeDocument/2006/relationships/slide" Target="slides/slide233.xml"/><Relationship Id="rId277" Type="http://schemas.openxmlformats.org/officeDocument/2006/relationships/slide" Target="slides/slide275.xml"/><Relationship Id="rId400" Type="http://schemas.openxmlformats.org/officeDocument/2006/relationships/slide" Target="slides/slide398.xml"/><Relationship Id="rId442" Type="http://schemas.openxmlformats.org/officeDocument/2006/relationships/slide" Target="slides/slide440.xml"/><Relationship Id="rId484" Type="http://schemas.openxmlformats.org/officeDocument/2006/relationships/slide" Target="slides/slide482.xml"/><Relationship Id="rId137" Type="http://schemas.openxmlformats.org/officeDocument/2006/relationships/slide" Target="slides/slide135.xml"/><Relationship Id="rId302" Type="http://schemas.openxmlformats.org/officeDocument/2006/relationships/slide" Target="slides/slide300.xml"/><Relationship Id="rId344" Type="http://schemas.openxmlformats.org/officeDocument/2006/relationships/slide" Target="slides/slide342.xml"/><Relationship Id="rId41" Type="http://schemas.openxmlformats.org/officeDocument/2006/relationships/slide" Target="slides/slide39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386" Type="http://schemas.openxmlformats.org/officeDocument/2006/relationships/slide" Target="slides/slide384.xml"/><Relationship Id="rId551" Type="http://schemas.openxmlformats.org/officeDocument/2006/relationships/viewProps" Target="viewProps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46" Type="http://schemas.openxmlformats.org/officeDocument/2006/relationships/slide" Target="slides/slide244.xml"/><Relationship Id="rId288" Type="http://schemas.openxmlformats.org/officeDocument/2006/relationships/slide" Target="slides/slide286.xml"/><Relationship Id="rId411" Type="http://schemas.openxmlformats.org/officeDocument/2006/relationships/slide" Target="slides/slide409.xml"/><Relationship Id="rId453" Type="http://schemas.openxmlformats.org/officeDocument/2006/relationships/slide" Target="slides/slide451.xml"/><Relationship Id="rId509" Type="http://schemas.openxmlformats.org/officeDocument/2006/relationships/slide" Target="slides/slide507.xml"/><Relationship Id="rId106" Type="http://schemas.openxmlformats.org/officeDocument/2006/relationships/slide" Target="slides/slide104.xml"/><Relationship Id="rId313" Type="http://schemas.openxmlformats.org/officeDocument/2006/relationships/slide" Target="slides/slide311.xml"/><Relationship Id="rId495" Type="http://schemas.openxmlformats.org/officeDocument/2006/relationships/slide" Target="slides/slide493.xml"/><Relationship Id="rId10" Type="http://schemas.openxmlformats.org/officeDocument/2006/relationships/slide" Target="slides/slide8.xml"/><Relationship Id="rId52" Type="http://schemas.openxmlformats.org/officeDocument/2006/relationships/slide" Target="slides/slide50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355" Type="http://schemas.openxmlformats.org/officeDocument/2006/relationships/slide" Target="slides/slide353.xml"/><Relationship Id="rId397" Type="http://schemas.openxmlformats.org/officeDocument/2006/relationships/slide" Target="slides/slide395.xml"/><Relationship Id="rId520" Type="http://schemas.openxmlformats.org/officeDocument/2006/relationships/slide" Target="slides/slide518.xml"/><Relationship Id="rId215" Type="http://schemas.openxmlformats.org/officeDocument/2006/relationships/slide" Target="slides/slide213.xml"/><Relationship Id="rId257" Type="http://schemas.openxmlformats.org/officeDocument/2006/relationships/slide" Target="slides/slide255.xml"/><Relationship Id="rId422" Type="http://schemas.openxmlformats.org/officeDocument/2006/relationships/slide" Target="slides/slide420.xml"/><Relationship Id="rId464" Type="http://schemas.openxmlformats.org/officeDocument/2006/relationships/slide" Target="slides/slide462.xml"/><Relationship Id="rId299" Type="http://schemas.openxmlformats.org/officeDocument/2006/relationships/slide" Target="slides/slide297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366" Type="http://schemas.openxmlformats.org/officeDocument/2006/relationships/slide" Target="slides/slide364.xml"/><Relationship Id="rId226" Type="http://schemas.openxmlformats.org/officeDocument/2006/relationships/slide" Target="slides/slide224.xml"/><Relationship Id="rId433" Type="http://schemas.openxmlformats.org/officeDocument/2006/relationships/slide" Target="slides/slide431.xml"/><Relationship Id="rId74" Type="http://schemas.openxmlformats.org/officeDocument/2006/relationships/slide" Target="slides/slide72.xml"/><Relationship Id="rId377" Type="http://schemas.openxmlformats.org/officeDocument/2006/relationships/slide" Target="slides/slide375.xml"/><Relationship Id="rId500" Type="http://schemas.openxmlformats.org/officeDocument/2006/relationships/slide" Target="slides/slide498.xml"/><Relationship Id="rId5" Type="http://schemas.openxmlformats.org/officeDocument/2006/relationships/slide" Target="slides/slide3.xml"/><Relationship Id="rId237" Type="http://schemas.openxmlformats.org/officeDocument/2006/relationships/slide" Target="slides/slide235.xml"/><Relationship Id="rId444" Type="http://schemas.openxmlformats.org/officeDocument/2006/relationships/slide" Target="slides/slide442.xml"/><Relationship Id="rId290" Type="http://schemas.openxmlformats.org/officeDocument/2006/relationships/slide" Target="slides/slide288.xml"/><Relationship Id="rId304" Type="http://schemas.openxmlformats.org/officeDocument/2006/relationships/slide" Target="slides/slide302.xml"/><Relationship Id="rId388" Type="http://schemas.openxmlformats.org/officeDocument/2006/relationships/slide" Target="slides/slide386.xml"/><Relationship Id="rId511" Type="http://schemas.openxmlformats.org/officeDocument/2006/relationships/slide" Target="slides/slide509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248" Type="http://schemas.openxmlformats.org/officeDocument/2006/relationships/slide" Target="slides/slide246.xml"/><Relationship Id="rId455" Type="http://schemas.openxmlformats.org/officeDocument/2006/relationships/slide" Target="slides/slide453.xml"/><Relationship Id="rId12" Type="http://schemas.openxmlformats.org/officeDocument/2006/relationships/slide" Target="slides/slide10.xml"/><Relationship Id="rId108" Type="http://schemas.openxmlformats.org/officeDocument/2006/relationships/slide" Target="slides/slide106.xml"/><Relationship Id="rId315" Type="http://schemas.openxmlformats.org/officeDocument/2006/relationships/slide" Target="slides/slide313.xml"/><Relationship Id="rId522" Type="http://schemas.openxmlformats.org/officeDocument/2006/relationships/slide" Target="slides/slide52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3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3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3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3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3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3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3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1.xml"/><Relationship Id="rId1" Type="http://schemas.openxmlformats.org/officeDocument/2006/relationships/notesMaster" Target="../notesMasters/notesMaster1.xml"/></Relationships>
</file>

<file path=ppt/notesSlides/_rels/notesSlide3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/Relationships>
</file>

<file path=ppt/notesSlides/_rels/notesSlide3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3.xml"/><Relationship Id="rId1" Type="http://schemas.openxmlformats.org/officeDocument/2006/relationships/notesMaster" Target="../notesMasters/notesMaster1.xml"/></Relationships>
</file>

<file path=ppt/notesSlides/_rels/notesSlide3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3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5.xml"/><Relationship Id="rId1" Type="http://schemas.openxmlformats.org/officeDocument/2006/relationships/notesMaster" Target="../notesMasters/notesMaster1.xml"/></Relationships>
</file>

<file path=ppt/notesSlides/_rels/notesSlide3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3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3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8.xml"/><Relationship Id="rId1" Type="http://schemas.openxmlformats.org/officeDocument/2006/relationships/notesMaster" Target="../notesMasters/notesMaster1.xml"/></Relationships>
</file>

<file path=ppt/notesSlides/_rels/notesSlide3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3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1.xml"/><Relationship Id="rId1" Type="http://schemas.openxmlformats.org/officeDocument/2006/relationships/notesMaster" Target="../notesMasters/notesMaster1.xml"/></Relationships>
</file>

<file path=ppt/notesSlides/_rels/notesSlide3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.xml"/><Relationship Id="rId1" Type="http://schemas.openxmlformats.org/officeDocument/2006/relationships/notesMaster" Target="../notesMasters/notesMaster1.xml"/></Relationships>
</file>

<file path=ppt/notesSlides/_rels/notesSlide3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3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3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3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6.xml"/><Relationship Id="rId1" Type="http://schemas.openxmlformats.org/officeDocument/2006/relationships/notesMaster" Target="../notesMasters/notesMaster1.xml"/></Relationships>
</file>

<file path=ppt/notesSlides/_rels/notesSlide3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3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8.xml"/><Relationship Id="rId1" Type="http://schemas.openxmlformats.org/officeDocument/2006/relationships/notesMaster" Target="../notesMasters/notesMaster1.xml"/></Relationships>
</file>

<file path=ppt/notesSlides/_rels/notesSlide3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/Relationships>
</file>

<file path=ppt/notesSlides/_rels/notesSlide3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1.xml"/><Relationship Id="rId1" Type="http://schemas.openxmlformats.org/officeDocument/2006/relationships/notesMaster" Target="../notesMasters/notesMaster1.xml"/></Relationships>
</file>

<file path=ppt/notesSlides/_rels/notesSlide3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2.xml"/><Relationship Id="rId1" Type="http://schemas.openxmlformats.org/officeDocument/2006/relationships/notesMaster" Target="../notesMasters/notesMaster1.xml"/></Relationships>
</file>

<file path=ppt/notesSlides/_rels/notesSlide3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3.xml"/><Relationship Id="rId1" Type="http://schemas.openxmlformats.org/officeDocument/2006/relationships/notesMaster" Target="../notesMasters/notesMaster1.xml"/></Relationships>
</file>

<file path=ppt/notesSlides/_rels/notesSlide3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4.xml"/><Relationship Id="rId1" Type="http://schemas.openxmlformats.org/officeDocument/2006/relationships/notesMaster" Target="../notesMasters/notesMaster1.xml"/></Relationships>
</file>

<file path=ppt/notesSlides/_rels/notesSlide3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5.xml"/><Relationship Id="rId1" Type="http://schemas.openxmlformats.org/officeDocument/2006/relationships/notesMaster" Target="../notesMasters/notesMaster1.xml"/></Relationships>
</file>

<file path=ppt/notesSlides/_rels/notesSlide3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6.xml"/><Relationship Id="rId1" Type="http://schemas.openxmlformats.org/officeDocument/2006/relationships/notesMaster" Target="../notesMasters/notesMaster1.xml"/></Relationships>
</file>

<file path=ppt/notesSlides/_rels/notesSlide3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7.xml"/><Relationship Id="rId1" Type="http://schemas.openxmlformats.org/officeDocument/2006/relationships/notesMaster" Target="../notesMasters/notesMaster1.xml"/></Relationships>
</file>

<file path=ppt/notesSlides/_rels/notesSlide3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8.xml"/><Relationship Id="rId1" Type="http://schemas.openxmlformats.org/officeDocument/2006/relationships/notesMaster" Target="../notesMasters/notesMaster1.xml"/></Relationships>
</file>

<file path=ppt/notesSlides/_rels/notesSlide3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0.xml"/><Relationship Id="rId1" Type="http://schemas.openxmlformats.org/officeDocument/2006/relationships/notesMaster" Target="../notesMasters/notesMaster1.xml"/></Relationships>
</file>

<file path=ppt/notesSlides/_rels/notesSlide3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1.xml"/><Relationship Id="rId1" Type="http://schemas.openxmlformats.org/officeDocument/2006/relationships/notesMaster" Target="../notesMasters/notesMaster1.xml"/></Relationships>
</file>

<file path=ppt/notesSlides/_rels/notesSlide3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2.xml"/><Relationship Id="rId1" Type="http://schemas.openxmlformats.org/officeDocument/2006/relationships/notesMaster" Target="../notesMasters/notesMaster1.xml"/></Relationships>
</file>

<file path=ppt/notesSlides/_rels/notesSlide3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3.xml"/><Relationship Id="rId1" Type="http://schemas.openxmlformats.org/officeDocument/2006/relationships/notesMaster" Target="../notesMasters/notesMaster1.xml"/></Relationships>
</file>

<file path=ppt/notesSlides/_rels/notesSlide3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4.xml"/><Relationship Id="rId1" Type="http://schemas.openxmlformats.org/officeDocument/2006/relationships/notesMaster" Target="../notesMasters/notesMaster1.xml"/></Relationships>
</file>

<file path=ppt/notesSlides/_rels/notesSlide3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5.xml"/><Relationship Id="rId1" Type="http://schemas.openxmlformats.org/officeDocument/2006/relationships/notesMaster" Target="../notesMasters/notesMaster1.xml"/></Relationships>
</file>

<file path=ppt/notesSlides/_rels/notesSlide3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6.xml"/><Relationship Id="rId1" Type="http://schemas.openxmlformats.org/officeDocument/2006/relationships/notesMaster" Target="../notesMasters/notesMaster1.xml"/></Relationships>
</file>

<file path=ppt/notesSlides/_rels/notesSlide3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7.xml"/><Relationship Id="rId1" Type="http://schemas.openxmlformats.org/officeDocument/2006/relationships/notesMaster" Target="../notesMasters/notesMaster1.xml"/></Relationships>
</file>

<file path=ppt/notesSlides/_rels/notesSlide3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/Relationships>
</file>

<file path=ppt/notesSlides/_rels/notesSlide3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0.xml"/><Relationship Id="rId1" Type="http://schemas.openxmlformats.org/officeDocument/2006/relationships/notesMaster" Target="../notesMasters/notesMaster1.xml"/></Relationships>
</file>

<file path=ppt/notesSlides/_rels/notesSlide3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1.xml"/><Relationship Id="rId1" Type="http://schemas.openxmlformats.org/officeDocument/2006/relationships/notesMaster" Target="../notesMasters/notesMaster1.xml"/></Relationships>
</file>

<file path=ppt/notesSlides/_rels/notesSlide3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2.xml"/><Relationship Id="rId1" Type="http://schemas.openxmlformats.org/officeDocument/2006/relationships/notesMaster" Target="../notesMasters/notesMaster1.xml"/></Relationships>
</file>

<file path=ppt/notesSlides/_rels/notesSlide3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3.xml"/><Relationship Id="rId1" Type="http://schemas.openxmlformats.org/officeDocument/2006/relationships/notesMaster" Target="../notesMasters/notesMaster1.xml"/></Relationships>
</file>

<file path=ppt/notesSlides/_rels/notesSlide3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4.xml"/><Relationship Id="rId1" Type="http://schemas.openxmlformats.org/officeDocument/2006/relationships/notesMaster" Target="../notesMasters/notesMaster1.xml"/></Relationships>
</file>

<file path=ppt/notesSlides/_rels/notesSlide3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5.xml"/><Relationship Id="rId1" Type="http://schemas.openxmlformats.org/officeDocument/2006/relationships/notesMaster" Target="../notesMasters/notesMaster1.xml"/></Relationships>
</file>

<file path=ppt/notesSlides/_rels/notesSlide3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6.xml"/><Relationship Id="rId1" Type="http://schemas.openxmlformats.org/officeDocument/2006/relationships/notesMaster" Target="../notesMasters/notesMaster1.xml"/></Relationships>
</file>

<file path=ppt/notesSlides/_rels/notesSlide3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7.xml"/><Relationship Id="rId1" Type="http://schemas.openxmlformats.org/officeDocument/2006/relationships/notesMaster" Target="../notesMasters/notesMaster1.xml"/></Relationships>
</file>

<file path=ppt/notesSlides/_rels/notesSlide3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8.xml"/><Relationship Id="rId1" Type="http://schemas.openxmlformats.org/officeDocument/2006/relationships/notesMaster" Target="../notesMasters/notesMaster1.xml"/></Relationships>
</file>

<file path=ppt/notesSlides/_rels/notesSlide3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0.xml"/><Relationship Id="rId1" Type="http://schemas.openxmlformats.org/officeDocument/2006/relationships/notesMaster" Target="../notesMasters/notesMaster1.xml"/></Relationships>
</file>

<file path=ppt/notesSlides/_rels/notesSlide3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1.xml"/><Relationship Id="rId1" Type="http://schemas.openxmlformats.org/officeDocument/2006/relationships/notesMaster" Target="../notesMasters/notesMaster1.xml"/></Relationships>
</file>

<file path=ppt/notesSlides/_rels/notesSlide3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2.xml"/><Relationship Id="rId1" Type="http://schemas.openxmlformats.org/officeDocument/2006/relationships/notesMaster" Target="../notesMasters/notesMaster1.xml"/></Relationships>
</file>

<file path=ppt/notesSlides/_rels/notesSlide3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3.xml"/><Relationship Id="rId1" Type="http://schemas.openxmlformats.org/officeDocument/2006/relationships/notesMaster" Target="../notesMasters/notesMaster1.xml"/></Relationships>
</file>

<file path=ppt/notesSlides/_rels/notesSlide3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4.xml"/><Relationship Id="rId1" Type="http://schemas.openxmlformats.org/officeDocument/2006/relationships/notesMaster" Target="../notesMasters/notesMaster1.xml"/></Relationships>
</file>

<file path=ppt/notesSlides/_rels/notesSlide3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5.xml"/><Relationship Id="rId1" Type="http://schemas.openxmlformats.org/officeDocument/2006/relationships/notesMaster" Target="../notesMasters/notesMaster1.xml"/></Relationships>
</file>

<file path=ppt/notesSlides/_rels/notesSlide3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6.xml"/><Relationship Id="rId1" Type="http://schemas.openxmlformats.org/officeDocument/2006/relationships/notesMaster" Target="../notesMasters/notesMaster1.xml"/></Relationships>
</file>

<file path=ppt/notesSlides/_rels/notesSlide3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7.xml"/><Relationship Id="rId1" Type="http://schemas.openxmlformats.org/officeDocument/2006/relationships/notesMaster" Target="../notesMasters/notesMaster1.xml"/></Relationships>
</file>

<file path=ppt/notesSlides/_rels/notesSlide3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8.xml"/><Relationship Id="rId1" Type="http://schemas.openxmlformats.org/officeDocument/2006/relationships/notesMaster" Target="../notesMasters/notesMaster1.xml"/></Relationships>
</file>

<file path=ppt/notesSlides/_rels/notesSlide3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0.xml"/><Relationship Id="rId1" Type="http://schemas.openxmlformats.org/officeDocument/2006/relationships/notesMaster" Target="../notesMasters/notesMaster1.xml"/></Relationships>
</file>

<file path=ppt/notesSlides/_rels/notesSlide3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1.xml"/><Relationship Id="rId1" Type="http://schemas.openxmlformats.org/officeDocument/2006/relationships/notesMaster" Target="../notesMasters/notesMaster1.xml"/></Relationships>
</file>

<file path=ppt/notesSlides/_rels/notesSlide3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2.xml"/><Relationship Id="rId1" Type="http://schemas.openxmlformats.org/officeDocument/2006/relationships/notesMaster" Target="../notesMasters/notesMaster1.xml"/></Relationships>
</file>

<file path=ppt/notesSlides/_rels/notesSlide3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3.xml"/><Relationship Id="rId1" Type="http://schemas.openxmlformats.org/officeDocument/2006/relationships/notesMaster" Target="../notesMasters/notesMaster1.xml"/></Relationships>
</file>

<file path=ppt/notesSlides/_rels/notesSlide3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4.xml"/><Relationship Id="rId1" Type="http://schemas.openxmlformats.org/officeDocument/2006/relationships/notesMaster" Target="../notesMasters/notesMaster1.xml"/></Relationships>
</file>

<file path=ppt/notesSlides/_rels/notesSlide3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5.xml"/><Relationship Id="rId1" Type="http://schemas.openxmlformats.org/officeDocument/2006/relationships/notesMaster" Target="../notesMasters/notesMaster1.xml"/></Relationships>
</file>

<file path=ppt/notesSlides/_rels/notesSlide3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6.xml"/><Relationship Id="rId1" Type="http://schemas.openxmlformats.org/officeDocument/2006/relationships/notesMaster" Target="../notesMasters/notesMaster1.xml"/></Relationships>
</file>

<file path=ppt/notesSlides/_rels/notesSlide3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7.xml"/><Relationship Id="rId1" Type="http://schemas.openxmlformats.org/officeDocument/2006/relationships/notesMaster" Target="../notesMasters/notesMaster1.xml"/></Relationships>
</file>

<file path=ppt/notesSlides/_rels/notesSlide3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8.xml"/><Relationship Id="rId1" Type="http://schemas.openxmlformats.org/officeDocument/2006/relationships/notesMaster" Target="../notesMasters/notesMaster1.xml"/></Relationships>
</file>

<file path=ppt/notesSlides/_rels/notesSlide3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0.xml"/><Relationship Id="rId1" Type="http://schemas.openxmlformats.org/officeDocument/2006/relationships/notesMaster" Target="../notesMasters/notesMaster1.xml"/></Relationships>
</file>

<file path=ppt/notesSlides/_rels/notesSlide4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1.xml"/><Relationship Id="rId1" Type="http://schemas.openxmlformats.org/officeDocument/2006/relationships/notesMaster" Target="../notesMasters/notesMaster1.xml"/></Relationships>
</file>

<file path=ppt/notesSlides/_rels/notesSlide4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2.xml"/><Relationship Id="rId1" Type="http://schemas.openxmlformats.org/officeDocument/2006/relationships/notesMaster" Target="../notesMasters/notesMaster1.xml"/></Relationships>
</file>

<file path=ppt/notesSlides/_rels/notesSlide4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3.xml"/><Relationship Id="rId1" Type="http://schemas.openxmlformats.org/officeDocument/2006/relationships/notesMaster" Target="../notesMasters/notesMaster1.xml"/></Relationships>
</file>

<file path=ppt/notesSlides/_rels/notesSlide4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4.xml"/><Relationship Id="rId1" Type="http://schemas.openxmlformats.org/officeDocument/2006/relationships/notesMaster" Target="../notesMasters/notesMaster1.xml"/></Relationships>
</file>

<file path=ppt/notesSlides/_rels/notesSlide4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5.xml"/><Relationship Id="rId1" Type="http://schemas.openxmlformats.org/officeDocument/2006/relationships/notesMaster" Target="../notesMasters/notesMaster1.xml"/></Relationships>
</file>

<file path=ppt/notesSlides/_rels/notesSlide4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6.xml"/><Relationship Id="rId1" Type="http://schemas.openxmlformats.org/officeDocument/2006/relationships/notesMaster" Target="../notesMasters/notesMaster1.xml"/></Relationships>
</file>

<file path=ppt/notesSlides/_rels/notesSlide4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7.xml"/><Relationship Id="rId1" Type="http://schemas.openxmlformats.org/officeDocument/2006/relationships/notesMaster" Target="../notesMasters/notesMaster1.xml"/></Relationships>
</file>

<file path=ppt/notesSlides/_rels/notesSlide4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8.xml"/><Relationship Id="rId1" Type="http://schemas.openxmlformats.org/officeDocument/2006/relationships/notesMaster" Target="../notesMasters/notesMaster1.xml"/></Relationships>
</file>

<file path=ppt/notesSlides/_rels/notesSlide4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0.xml"/><Relationship Id="rId1" Type="http://schemas.openxmlformats.org/officeDocument/2006/relationships/notesMaster" Target="../notesMasters/notesMaster1.xml"/></Relationships>
</file>

<file path=ppt/notesSlides/_rels/notesSlide4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1.xml"/><Relationship Id="rId1" Type="http://schemas.openxmlformats.org/officeDocument/2006/relationships/notesMaster" Target="../notesMasters/notesMaster1.xml"/></Relationships>
</file>

<file path=ppt/notesSlides/_rels/notesSlide4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2.xml"/><Relationship Id="rId1" Type="http://schemas.openxmlformats.org/officeDocument/2006/relationships/notesMaster" Target="../notesMasters/notesMaster1.xml"/></Relationships>
</file>

<file path=ppt/notesSlides/_rels/notesSlide4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3.xml"/><Relationship Id="rId1" Type="http://schemas.openxmlformats.org/officeDocument/2006/relationships/notesMaster" Target="../notesMasters/notesMaster1.xml"/></Relationships>
</file>

<file path=ppt/notesSlides/_rels/notesSlide4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4.xml"/><Relationship Id="rId1" Type="http://schemas.openxmlformats.org/officeDocument/2006/relationships/notesMaster" Target="../notesMasters/notesMaster1.xml"/></Relationships>
</file>

<file path=ppt/notesSlides/_rels/notesSlide4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5.xml"/><Relationship Id="rId1" Type="http://schemas.openxmlformats.org/officeDocument/2006/relationships/notesMaster" Target="../notesMasters/notesMaster1.xml"/></Relationships>
</file>

<file path=ppt/notesSlides/_rels/notesSlide4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6.xml"/><Relationship Id="rId1" Type="http://schemas.openxmlformats.org/officeDocument/2006/relationships/notesMaster" Target="../notesMasters/notesMaster1.xml"/></Relationships>
</file>

<file path=ppt/notesSlides/_rels/notesSlide4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7.xml"/><Relationship Id="rId1" Type="http://schemas.openxmlformats.org/officeDocument/2006/relationships/notesMaster" Target="../notesMasters/notesMaster1.xml"/></Relationships>
</file>

<file path=ppt/notesSlides/_rels/notesSlide4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8.xml"/><Relationship Id="rId1" Type="http://schemas.openxmlformats.org/officeDocument/2006/relationships/notesMaster" Target="../notesMasters/notesMaster1.xml"/></Relationships>
</file>

<file path=ppt/notesSlides/_rels/notesSlide4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0.xml"/><Relationship Id="rId1" Type="http://schemas.openxmlformats.org/officeDocument/2006/relationships/notesMaster" Target="../notesMasters/notesMaster1.xml"/></Relationships>
</file>

<file path=ppt/notesSlides/_rels/notesSlide4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1.xml"/><Relationship Id="rId1" Type="http://schemas.openxmlformats.org/officeDocument/2006/relationships/notesMaster" Target="../notesMasters/notesMaster1.xml"/></Relationships>
</file>

<file path=ppt/notesSlides/_rels/notesSlide4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2.xml"/><Relationship Id="rId1" Type="http://schemas.openxmlformats.org/officeDocument/2006/relationships/notesMaster" Target="../notesMasters/notesMaster1.xml"/></Relationships>
</file>

<file path=ppt/notesSlides/_rels/notesSlide4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3.xml"/><Relationship Id="rId1" Type="http://schemas.openxmlformats.org/officeDocument/2006/relationships/notesMaster" Target="../notesMasters/notesMaster1.xml"/></Relationships>
</file>

<file path=ppt/notesSlides/_rels/notesSlide4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4.xml"/><Relationship Id="rId1" Type="http://schemas.openxmlformats.org/officeDocument/2006/relationships/notesMaster" Target="../notesMasters/notesMaster1.xml"/></Relationships>
</file>

<file path=ppt/notesSlides/_rels/notesSlide4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_rels/notesSlide4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6.xml"/><Relationship Id="rId1" Type="http://schemas.openxmlformats.org/officeDocument/2006/relationships/notesMaster" Target="../notesMasters/notesMaster1.xml"/></Relationships>
</file>

<file path=ppt/notesSlides/_rels/notesSlide4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7.xml"/><Relationship Id="rId1" Type="http://schemas.openxmlformats.org/officeDocument/2006/relationships/notesMaster" Target="../notesMasters/notesMaster1.xml"/></Relationships>
</file>

<file path=ppt/notesSlides/_rels/notesSlide4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8.xml"/><Relationship Id="rId1" Type="http://schemas.openxmlformats.org/officeDocument/2006/relationships/notesMaster" Target="../notesMasters/notesMaster1.xml"/></Relationships>
</file>

<file path=ppt/notesSlides/_rels/notesSlide4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0.xml"/><Relationship Id="rId1" Type="http://schemas.openxmlformats.org/officeDocument/2006/relationships/notesMaster" Target="../notesMasters/notesMaster1.xml"/></Relationships>
</file>

<file path=ppt/notesSlides/_rels/notesSlide4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1.xml"/><Relationship Id="rId1" Type="http://schemas.openxmlformats.org/officeDocument/2006/relationships/notesMaster" Target="../notesMasters/notesMaster1.xml"/></Relationships>
</file>

<file path=ppt/notesSlides/_rels/notesSlide4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2.xml"/><Relationship Id="rId1" Type="http://schemas.openxmlformats.org/officeDocument/2006/relationships/notesMaster" Target="../notesMasters/notesMaster1.xml"/></Relationships>
</file>

<file path=ppt/notesSlides/_rels/notesSlide4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3.xml"/><Relationship Id="rId1" Type="http://schemas.openxmlformats.org/officeDocument/2006/relationships/notesMaster" Target="../notesMasters/notesMaster1.xml"/></Relationships>
</file>

<file path=ppt/notesSlides/_rels/notesSlide4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4.xml"/><Relationship Id="rId1" Type="http://schemas.openxmlformats.org/officeDocument/2006/relationships/notesMaster" Target="../notesMasters/notesMaster1.xml"/></Relationships>
</file>

<file path=ppt/notesSlides/_rels/notesSlide4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5.xml"/><Relationship Id="rId1" Type="http://schemas.openxmlformats.org/officeDocument/2006/relationships/notesMaster" Target="../notesMasters/notesMaster1.xml"/></Relationships>
</file>

<file path=ppt/notesSlides/_rels/notesSlide4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6.xml"/><Relationship Id="rId1" Type="http://schemas.openxmlformats.org/officeDocument/2006/relationships/notesMaster" Target="../notesMasters/notesMaster1.xml"/></Relationships>
</file>

<file path=ppt/notesSlides/_rels/notesSlide4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7.xml"/><Relationship Id="rId1" Type="http://schemas.openxmlformats.org/officeDocument/2006/relationships/notesMaster" Target="../notesMasters/notesMaster1.xml"/></Relationships>
</file>

<file path=ppt/notesSlides/_rels/notesSlide4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8.xml"/><Relationship Id="rId1" Type="http://schemas.openxmlformats.org/officeDocument/2006/relationships/notesMaster" Target="../notesMasters/notesMaster1.xml"/></Relationships>
</file>

<file path=ppt/notesSlides/_rels/notesSlide4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0.xml"/><Relationship Id="rId1" Type="http://schemas.openxmlformats.org/officeDocument/2006/relationships/notesMaster" Target="../notesMasters/notesMaster1.xml"/></Relationships>
</file>

<file path=ppt/notesSlides/_rels/notesSlide4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1.xml"/><Relationship Id="rId1" Type="http://schemas.openxmlformats.org/officeDocument/2006/relationships/notesMaster" Target="../notesMasters/notesMaster1.xml"/></Relationships>
</file>

<file path=ppt/notesSlides/_rels/notesSlide4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2.xml"/><Relationship Id="rId1" Type="http://schemas.openxmlformats.org/officeDocument/2006/relationships/notesMaster" Target="../notesMasters/notesMaster1.xml"/></Relationships>
</file>

<file path=ppt/notesSlides/_rels/notesSlide4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3.xml"/><Relationship Id="rId1" Type="http://schemas.openxmlformats.org/officeDocument/2006/relationships/notesMaster" Target="../notesMasters/notesMaster1.xml"/></Relationships>
</file>

<file path=ppt/notesSlides/_rels/notesSlide4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4.xml"/><Relationship Id="rId1" Type="http://schemas.openxmlformats.org/officeDocument/2006/relationships/notesMaster" Target="../notesMasters/notesMaster1.xml"/></Relationships>
</file>

<file path=ppt/notesSlides/_rels/notesSlide4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5.xml"/><Relationship Id="rId1" Type="http://schemas.openxmlformats.org/officeDocument/2006/relationships/notesMaster" Target="../notesMasters/notesMaster1.xml"/></Relationships>
</file>

<file path=ppt/notesSlides/_rels/notesSlide4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6.xml"/><Relationship Id="rId1" Type="http://schemas.openxmlformats.org/officeDocument/2006/relationships/notesMaster" Target="../notesMasters/notesMaster1.xml"/></Relationships>
</file>

<file path=ppt/notesSlides/_rels/notesSlide4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7.xml"/><Relationship Id="rId1" Type="http://schemas.openxmlformats.org/officeDocument/2006/relationships/notesMaster" Target="../notesMasters/notesMaster1.xml"/></Relationships>
</file>

<file path=ppt/notesSlides/_rels/notesSlide4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8.xml"/><Relationship Id="rId1" Type="http://schemas.openxmlformats.org/officeDocument/2006/relationships/notesMaster" Target="../notesMasters/notesMaster1.xml"/></Relationships>
</file>

<file path=ppt/notesSlides/_rels/notesSlide4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0.xml"/><Relationship Id="rId1" Type="http://schemas.openxmlformats.org/officeDocument/2006/relationships/notesMaster" Target="../notesMasters/notesMaster1.xml"/></Relationships>
</file>

<file path=ppt/notesSlides/_rels/notesSlide4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1.xml"/><Relationship Id="rId1" Type="http://schemas.openxmlformats.org/officeDocument/2006/relationships/notesMaster" Target="../notesMasters/notesMaster1.xml"/></Relationships>
</file>

<file path=ppt/notesSlides/_rels/notesSlide4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2.xml"/><Relationship Id="rId1" Type="http://schemas.openxmlformats.org/officeDocument/2006/relationships/notesMaster" Target="../notesMasters/notesMaster1.xml"/></Relationships>
</file>

<file path=ppt/notesSlides/_rels/notesSlide4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3.xml"/><Relationship Id="rId1" Type="http://schemas.openxmlformats.org/officeDocument/2006/relationships/notesMaster" Target="../notesMasters/notesMaster1.xml"/></Relationships>
</file>

<file path=ppt/notesSlides/_rels/notesSlide4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4.xml"/><Relationship Id="rId1" Type="http://schemas.openxmlformats.org/officeDocument/2006/relationships/notesMaster" Target="../notesMasters/notesMaster1.xml"/></Relationships>
</file>

<file path=ppt/notesSlides/_rels/notesSlide4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5.xml"/><Relationship Id="rId1" Type="http://schemas.openxmlformats.org/officeDocument/2006/relationships/notesMaster" Target="../notesMasters/notesMaster1.xml"/></Relationships>
</file>

<file path=ppt/notesSlides/_rels/notesSlide4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6.xml"/><Relationship Id="rId1" Type="http://schemas.openxmlformats.org/officeDocument/2006/relationships/notesMaster" Target="../notesMasters/notesMaster1.xml"/></Relationships>
</file>

<file path=ppt/notesSlides/_rels/notesSlide4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7.xml"/><Relationship Id="rId1" Type="http://schemas.openxmlformats.org/officeDocument/2006/relationships/notesMaster" Target="../notesMasters/notesMaster1.xml"/></Relationships>
</file>

<file path=ppt/notesSlides/_rels/notesSlide4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8.xml"/><Relationship Id="rId1" Type="http://schemas.openxmlformats.org/officeDocument/2006/relationships/notesMaster" Target="../notesMasters/notesMaster1.xml"/></Relationships>
</file>

<file path=ppt/notesSlides/_rels/notesSlide4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0.xml"/><Relationship Id="rId1" Type="http://schemas.openxmlformats.org/officeDocument/2006/relationships/notesMaster" Target="../notesMasters/notesMaster1.xml"/></Relationships>
</file>

<file path=ppt/notesSlides/_rels/notesSlide4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1.xml"/><Relationship Id="rId1" Type="http://schemas.openxmlformats.org/officeDocument/2006/relationships/notesMaster" Target="../notesMasters/notesMaster1.xml"/></Relationships>
</file>

<file path=ppt/notesSlides/_rels/notesSlide4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2.xml"/><Relationship Id="rId1" Type="http://schemas.openxmlformats.org/officeDocument/2006/relationships/notesMaster" Target="../notesMasters/notesMaster1.xml"/></Relationships>
</file>

<file path=ppt/notesSlides/_rels/notesSlide4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3.xml"/><Relationship Id="rId1" Type="http://schemas.openxmlformats.org/officeDocument/2006/relationships/notesMaster" Target="../notesMasters/notesMaster1.xml"/></Relationships>
</file>

<file path=ppt/notesSlides/_rels/notesSlide4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4.xml"/><Relationship Id="rId1" Type="http://schemas.openxmlformats.org/officeDocument/2006/relationships/notesMaster" Target="../notesMasters/notesMaster1.xml"/></Relationships>
</file>

<file path=ppt/notesSlides/_rels/notesSlide4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5.xml"/><Relationship Id="rId1" Type="http://schemas.openxmlformats.org/officeDocument/2006/relationships/notesMaster" Target="../notesMasters/notesMaster1.xml"/></Relationships>
</file>

<file path=ppt/notesSlides/_rels/notesSlide4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6.xml"/><Relationship Id="rId1" Type="http://schemas.openxmlformats.org/officeDocument/2006/relationships/notesMaster" Target="../notesMasters/notesMaster1.xml"/></Relationships>
</file>

<file path=ppt/notesSlides/_rels/notesSlide4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7.xml"/><Relationship Id="rId1" Type="http://schemas.openxmlformats.org/officeDocument/2006/relationships/notesMaster" Target="../notesMasters/notesMaster1.xml"/></Relationships>
</file>

<file path=ppt/notesSlides/_rels/notesSlide4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8.xml"/><Relationship Id="rId1" Type="http://schemas.openxmlformats.org/officeDocument/2006/relationships/notesMaster" Target="../notesMasters/notesMaster1.xml"/></Relationships>
</file>

<file path=ppt/notesSlides/_rels/notesSlide4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0.xml"/><Relationship Id="rId1" Type="http://schemas.openxmlformats.org/officeDocument/2006/relationships/notesMaster" Target="../notesMasters/notesMaster1.xml"/></Relationships>
</file>

<file path=ppt/notesSlides/_rels/notesSlide4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1.xml"/><Relationship Id="rId1" Type="http://schemas.openxmlformats.org/officeDocument/2006/relationships/notesMaster" Target="../notesMasters/notesMaster1.xml"/></Relationships>
</file>

<file path=ppt/notesSlides/_rels/notesSlide4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2.xml"/><Relationship Id="rId1" Type="http://schemas.openxmlformats.org/officeDocument/2006/relationships/notesMaster" Target="../notesMasters/notesMaster1.xml"/></Relationships>
</file>

<file path=ppt/notesSlides/_rels/notesSlide4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3.xml"/><Relationship Id="rId1" Type="http://schemas.openxmlformats.org/officeDocument/2006/relationships/notesMaster" Target="../notesMasters/notesMaster1.xml"/></Relationships>
</file>

<file path=ppt/notesSlides/_rels/notesSlide4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4.xml"/><Relationship Id="rId1" Type="http://schemas.openxmlformats.org/officeDocument/2006/relationships/notesMaster" Target="../notesMasters/notesMaster1.xml"/></Relationships>
</file>

<file path=ppt/notesSlides/_rels/notesSlide4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5.xml"/><Relationship Id="rId1" Type="http://schemas.openxmlformats.org/officeDocument/2006/relationships/notesMaster" Target="../notesMasters/notesMaster1.xml"/></Relationships>
</file>

<file path=ppt/notesSlides/_rels/notesSlide4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6.xml"/><Relationship Id="rId1" Type="http://schemas.openxmlformats.org/officeDocument/2006/relationships/notesMaster" Target="../notesMasters/notesMaster1.xml"/></Relationships>
</file>

<file path=ppt/notesSlides/_rels/notesSlide4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7.xml"/><Relationship Id="rId1" Type="http://schemas.openxmlformats.org/officeDocument/2006/relationships/notesMaster" Target="../notesMasters/notesMaster1.xml"/></Relationships>
</file>

<file path=ppt/notesSlides/_rels/notesSlide4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8.xml"/><Relationship Id="rId1" Type="http://schemas.openxmlformats.org/officeDocument/2006/relationships/notesMaster" Target="../notesMasters/notesMaster1.xml"/></Relationships>
</file>

<file path=ppt/notesSlides/_rels/notesSlide4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0.xml"/><Relationship Id="rId1" Type="http://schemas.openxmlformats.org/officeDocument/2006/relationships/notesMaster" Target="../notesMasters/notesMaster1.xml"/></Relationships>
</file>

<file path=ppt/notesSlides/_rels/notesSlide4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1.xml"/><Relationship Id="rId1" Type="http://schemas.openxmlformats.org/officeDocument/2006/relationships/notesMaster" Target="../notesMasters/notesMaster1.xml"/></Relationships>
</file>

<file path=ppt/notesSlides/_rels/notesSlide4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2.xml"/><Relationship Id="rId1" Type="http://schemas.openxmlformats.org/officeDocument/2006/relationships/notesMaster" Target="../notesMasters/notesMaster1.xml"/></Relationships>
</file>

<file path=ppt/notesSlides/_rels/notesSlide4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3.xml"/><Relationship Id="rId1" Type="http://schemas.openxmlformats.org/officeDocument/2006/relationships/notesMaster" Target="../notesMasters/notesMaster1.xml"/></Relationships>
</file>

<file path=ppt/notesSlides/_rels/notesSlide4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4.xml"/><Relationship Id="rId1" Type="http://schemas.openxmlformats.org/officeDocument/2006/relationships/notesMaster" Target="../notesMasters/notesMaster1.xml"/></Relationships>
</file>

<file path=ppt/notesSlides/_rels/notesSlide4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5.xml"/><Relationship Id="rId1" Type="http://schemas.openxmlformats.org/officeDocument/2006/relationships/notesMaster" Target="../notesMasters/notesMaster1.xml"/></Relationships>
</file>

<file path=ppt/notesSlides/_rels/notesSlide4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6.xml"/><Relationship Id="rId1" Type="http://schemas.openxmlformats.org/officeDocument/2006/relationships/notesMaster" Target="../notesMasters/notesMaster1.xml"/></Relationships>
</file>

<file path=ppt/notesSlides/_rels/notesSlide4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7.xml"/><Relationship Id="rId1" Type="http://schemas.openxmlformats.org/officeDocument/2006/relationships/notesMaster" Target="../notesMasters/notesMaster1.xml"/></Relationships>
</file>

<file path=ppt/notesSlides/_rels/notesSlide4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8.xml"/><Relationship Id="rId1" Type="http://schemas.openxmlformats.org/officeDocument/2006/relationships/notesMaster" Target="../notesMasters/notesMaster1.xml"/></Relationships>
</file>

<file path=ppt/notesSlides/_rels/notesSlide4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0.xml"/><Relationship Id="rId1" Type="http://schemas.openxmlformats.org/officeDocument/2006/relationships/notesMaster" Target="../notesMasters/notesMaster1.xml"/></Relationships>
</file>

<file path=ppt/notesSlides/_rels/notesSlide4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1.xml"/><Relationship Id="rId1" Type="http://schemas.openxmlformats.org/officeDocument/2006/relationships/notesMaster" Target="../notesMasters/notesMaster1.xml"/></Relationships>
</file>

<file path=ppt/notesSlides/_rels/notesSlide4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2.xml"/><Relationship Id="rId1" Type="http://schemas.openxmlformats.org/officeDocument/2006/relationships/notesMaster" Target="../notesMasters/notesMaster1.xml"/></Relationships>
</file>

<file path=ppt/notesSlides/_rels/notesSlide4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3.xml"/><Relationship Id="rId1" Type="http://schemas.openxmlformats.org/officeDocument/2006/relationships/notesMaster" Target="../notesMasters/notesMaster1.xml"/></Relationships>
</file>

<file path=ppt/notesSlides/_rels/notesSlide4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4.xml"/><Relationship Id="rId1" Type="http://schemas.openxmlformats.org/officeDocument/2006/relationships/notesMaster" Target="../notesMasters/notesMaster1.xml"/></Relationships>
</file>

<file path=ppt/notesSlides/_rels/notesSlide4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5.xml"/><Relationship Id="rId1" Type="http://schemas.openxmlformats.org/officeDocument/2006/relationships/notesMaster" Target="../notesMasters/notesMaster1.xml"/></Relationships>
</file>

<file path=ppt/notesSlides/_rels/notesSlide4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6.xml"/><Relationship Id="rId1" Type="http://schemas.openxmlformats.org/officeDocument/2006/relationships/notesMaster" Target="../notesMasters/notesMaster1.xml"/></Relationships>
</file>

<file path=ppt/notesSlides/_rels/notesSlide4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7.xml"/><Relationship Id="rId1" Type="http://schemas.openxmlformats.org/officeDocument/2006/relationships/notesMaster" Target="../notesMasters/notesMaster1.xml"/></Relationships>
</file>

<file path=ppt/notesSlides/_rels/notesSlide4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8.xml"/><Relationship Id="rId1" Type="http://schemas.openxmlformats.org/officeDocument/2006/relationships/notesMaster" Target="../notesMasters/notesMaster1.xml"/></Relationships>
</file>

<file path=ppt/notesSlides/_rels/notesSlide4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0.xml"/><Relationship Id="rId1" Type="http://schemas.openxmlformats.org/officeDocument/2006/relationships/notesMaster" Target="../notesMasters/notesMaster1.xml"/></Relationships>
</file>

<file path=ppt/notesSlides/_rels/notesSlide5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1.xml"/><Relationship Id="rId1" Type="http://schemas.openxmlformats.org/officeDocument/2006/relationships/notesMaster" Target="../notesMasters/notesMaster1.xml"/></Relationships>
</file>

<file path=ppt/notesSlides/_rels/notesSlide5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2.xml"/><Relationship Id="rId1" Type="http://schemas.openxmlformats.org/officeDocument/2006/relationships/notesMaster" Target="../notesMasters/notesMaster1.xml"/></Relationships>
</file>

<file path=ppt/notesSlides/_rels/notesSlide5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3.xml"/><Relationship Id="rId1" Type="http://schemas.openxmlformats.org/officeDocument/2006/relationships/notesMaster" Target="../notesMasters/notesMaster1.xml"/></Relationships>
</file>

<file path=ppt/notesSlides/_rels/notesSlide5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4.xml"/><Relationship Id="rId1" Type="http://schemas.openxmlformats.org/officeDocument/2006/relationships/notesMaster" Target="../notesMasters/notesMaster1.xml"/></Relationships>
</file>

<file path=ppt/notesSlides/_rels/notesSlide5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5.xml"/><Relationship Id="rId1" Type="http://schemas.openxmlformats.org/officeDocument/2006/relationships/notesMaster" Target="../notesMasters/notesMaster1.xml"/></Relationships>
</file>

<file path=ppt/notesSlides/_rels/notesSlide5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6.xml"/><Relationship Id="rId1" Type="http://schemas.openxmlformats.org/officeDocument/2006/relationships/notesMaster" Target="../notesMasters/notesMaster1.xml"/></Relationships>
</file>

<file path=ppt/notesSlides/_rels/notesSlide5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7.xml"/><Relationship Id="rId1" Type="http://schemas.openxmlformats.org/officeDocument/2006/relationships/notesMaster" Target="../notesMasters/notesMaster1.xml"/></Relationships>
</file>

<file path=ppt/notesSlides/_rels/notesSlide5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8.xml"/><Relationship Id="rId1" Type="http://schemas.openxmlformats.org/officeDocument/2006/relationships/notesMaster" Target="../notesMasters/notesMaster1.xml"/></Relationships>
</file>

<file path=ppt/notesSlides/_rels/notesSlide5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0.xml"/><Relationship Id="rId1" Type="http://schemas.openxmlformats.org/officeDocument/2006/relationships/notesMaster" Target="../notesMasters/notesMaster1.xml"/></Relationships>
</file>

<file path=ppt/notesSlides/_rels/notesSlide5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1.xml"/><Relationship Id="rId1" Type="http://schemas.openxmlformats.org/officeDocument/2006/relationships/notesMaster" Target="../notesMasters/notesMaster1.xml"/></Relationships>
</file>

<file path=ppt/notesSlides/_rels/notesSlide5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2.xml"/><Relationship Id="rId1" Type="http://schemas.openxmlformats.org/officeDocument/2006/relationships/notesMaster" Target="../notesMasters/notesMaster1.xml"/></Relationships>
</file>

<file path=ppt/notesSlides/_rels/notesSlide5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3.xml"/><Relationship Id="rId1" Type="http://schemas.openxmlformats.org/officeDocument/2006/relationships/notesMaster" Target="../notesMasters/notesMaster1.xml"/></Relationships>
</file>

<file path=ppt/notesSlides/_rels/notesSlide5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4.xml"/><Relationship Id="rId1" Type="http://schemas.openxmlformats.org/officeDocument/2006/relationships/notesMaster" Target="../notesMasters/notesMaster1.xml"/></Relationships>
</file>

<file path=ppt/notesSlides/_rels/notesSlide5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5.xml"/><Relationship Id="rId1" Type="http://schemas.openxmlformats.org/officeDocument/2006/relationships/notesMaster" Target="../notesMasters/notesMaster1.xml"/></Relationships>
</file>

<file path=ppt/notesSlides/_rels/notesSlide5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6.xml"/><Relationship Id="rId1" Type="http://schemas.openxmlformats.org/officeDocument/2006/relationships/notesMaster" Target="../notesMasters/notesMaster1.xml"/></Relationships>
</file>

<file path=ppt/notesSlides/_rels/notesSlide5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7.xml"/><Relationship Id="rId1" Type="http://schemas.openxmlformats.org/officeDocument/2006/relationships/notesMaster" Target="../notesMasters/notesMaster1.xml"/></Relationships>
</file>

<file path=ppt/notesSlides/_rels/notesSlide5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8.xml"/><Relationship Id="rId1" Type="http://schemas.openxmlformats.org/officeDocument/2006/relationships/notesMaster" Target="../notesMasters/notesMaster1.xml"/></Relationships>
</file>

<file path=ppt/notesSlides/_rels/notesSlide5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0.xml"/><Relationship Id="rId1" Type="http://schemas.openxmlformats.org/officeDocument/2006/relationships/notesMaster" Target="../notesMasters/notesMaster1.xml"/></Relationships>
</file>

<file path=ppt/notesSlides/_rels/notesSlide5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1.xml"/><Relationship Id="rId1" Type="http://schemas.openxmlformats.org/officeDocument/2006/relationships/notesMaster" Target="../notesMasters/notesMaster1.xml"/></Relationships>
</file>

<file path=ppt/notesSlides/_rels/notesSlide5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2.xml"/><Relationship Id="rId1" Type="http://schemas.openxmlformats.org/officeDocument/2006/relationships/notesMaster" Target="../notesMasters/notesMaster1.xml"/></Relationships>
</file>

<file path=ppt/notesSlides/_rels/notesSlide5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3.xml"/><Relationship Id="rId1" Type="http://schemas.openxmlformats.org/officeDocument/2006/relationships/notesMaster" Target="../notesMasters/notesMaster1.xml"/></Relationships>
</file>

<file path=ppt/notesSlides/_rels/notesSlide5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4.xml"/><Relationship Id="rId1" Type="http://schemas.openxmlformats.org/officeDocument/2006/relationships/notesMaster" Target="../notesMasters/notesMaster1.xml"/></Relationships>
</file>

<file path=ppt/notesSlides/_rels/notesSlide5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5.xml"/><Relationship Id="rId1" Type="http://schemas.openxmlformats.org/officeDocument/2006/relationships/notesMaster" Target="../notesMasters/notesMaster1.xml"/></Relationships>
</file>

<file path=ppt/notesSlides/_rels/notesSlide5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6.xml"/><Relationship Id="rId1" Type="http://schemas.openxmlformats.org/officeDocument/2006/relationships/notesMaster" Target="../notesMasters/notesMaster1.xml"/></Relationships>
</file>

<file path=ppt/notesSlides/_rels/notesSlide5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7.xml"/><Relationship Id="rId1" Type="http://schemas.openxmlformats.org/officeDocument/2006/relationships/notesMaster" Target="../notesMasters/notesMaster1.xml"/></Relationships>
</file>

<file path=ppt/notesSlides/_rels/notesSlide5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8.xml"/><Relationship Id="rId1" Type="http://schemas.openxmlformats.org/officeDocument/2006/relationships/notesMaster" Target="../notesMasters/notesMaster1.xml"/></Relationships>
</file>

<file path=ppt/notesSlides/_rels/notesSlide5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0.xml"/><Relationship Id="rId1" Type="http://schemas.openxmlformats.org/officeDocument/2006/relationships/notesMaster" Target="../notesMasters/notesMaster1.xml"/></Relationships>
</file>

<file path=ppt/notesSlides/_rels/notesSlide5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60442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67587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68671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60550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1006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61966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83059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42444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71477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64900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94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635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59118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6250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54492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7089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65164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43859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59030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73472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20866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5780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16224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68214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64309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76308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4349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01424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879264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52297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22752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397493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264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80780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24364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45140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279898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09210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3389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034028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304133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460858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39581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539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366610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51515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396626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638293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625537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56040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474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67676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210747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380494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017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181312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653439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632688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984509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908362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181754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23607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040705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247124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89274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5235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241258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316923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531150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647344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798900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113489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267576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70711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804386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639995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8238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068815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43487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899665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35403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286066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90842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855383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87172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0384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165894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24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957182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388433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34565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534247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798530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486324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571833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778614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64487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171946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6141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518659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031280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656085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437848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147474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744536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58914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298942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509382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216442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473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981822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790994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676569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99779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724345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863408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472782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296827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515765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552930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0551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11123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872936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513272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757176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44247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914078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11183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853042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880554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966722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55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332007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10845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169549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596147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424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723892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63775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837158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88303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994975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5623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891593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869558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731645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314792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981947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403614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86327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127649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678774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885074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1437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973317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2205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731023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123602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884842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51199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75473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791968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271949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647147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8249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550057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654372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266112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41654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558348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873425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380857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250123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741175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27238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2690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553926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007661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754523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9495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680515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38575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311571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906721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612637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462844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8423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745920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138712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466682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25467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115567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999048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330979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926538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384151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753714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4890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599072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012609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661748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878158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421644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836276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647304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208867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286830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342766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3155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903275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192882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622702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417771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635996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283805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892244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737025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612959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820581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622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2922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175245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09427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7746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373919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515558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962379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095704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560776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11630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03894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2782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500933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925551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630461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701103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129267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33299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932631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063116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106658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73826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004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483746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053257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970410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853212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939319"/>
      </p:ext>
    </p:extLst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820280"/>
      </p:ext>
    </p:extLst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261104"/>
      </p:ext>
    </p:extLst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445241"/>
      </p:ext>
    </p:extLst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536112"/>
      </p:ext>
    </p:extLst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053029"/>
      </p:ext>
    </p:extLst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0594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16930"/>
      </p:ext>
    </p:extLst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83287"/>
      </p:ext>
    </p:extLst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226837"/>
      </p:ext>
    </p:extLst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276222"/>
      </p:ext>
    </p:extLst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578351"/>
      </p:ext>
    </p:extLst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251242"/>
      </p:ext>
    </p:extLst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722151"/>
      </p:ext>
    </p:extLst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92072"/>
      </p:ext>
    </p:extLst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903382"/>
      </p:ext>
    </p:extLst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571450"/>
      </p:ext>
    </p:extLst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3708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820863"/>
      </p:ext>
    </p:extLst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129222"/>
      </p:ext>
    </p:extLst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540143"/>
      </p:ext>
    </p:extLst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076926"/>
      </p:ext>
    </p:extLst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04942"/>
      </p:ext>
    </p:extLst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547296"/>
      </p:ext>
    </p:extLst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960510"/>
      </p:ext>
    </p:extLst>
  </p:cSld>
  <p:clrMapOvr>
    <a:masterClrMapping/>
  </p:clrMapOvr>
</p:notes>
</file>

<file path=ppt/notesSlides/notesSlide3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163210"/>
      </p:ext>
    </p:extLst>
  </p:cSld>
  <p:clrMapOvr>
    <a:masterClrMapping/>
  </p:clrMapOvr>
</p:notes>
</file>

<file path=ppt/notesSlides/notesSlide3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124514"/>
      </p:ext>
    </p:extLst>
  </p:cSld>
  <p:clrMapOvr>
    <a:masterClrMapping/>
  </p:clrMapOvr>
</p:notes>
</file>

<file path=ppt/notesSlides/notesSlide3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62671"/>
      </p:ext>
    </p:extLst>
  </p:cSld>
  <p:clrMapOvr>
    <a:masterClrMapping/>
  </p:clrMapOvr>
</p:notes>
</file>

<file path=ppt/notesSlides/notesSlide3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329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688007"/>
      </p:ext>
    </p:extLst>
  </p:cSld>
  <p:clrMapOvr>
    <a:masterClrMapping/>
  </p:clrMapOvr>
</p:notes>
</file>

<file path=ppt/notesSlides/notesSlide3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956349"/>
      </p:ext>
    </p:extLst>
  </p:cSld>
  <p:clrMapOvr>
    <a:masterClrMapping/>
  </p:clrMapOvr>
</p:notes>
</file>

<file path=ppt/notesSlides/notesSlide3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821559"/>
      </p:ext>
    </p:extLst>
  </p:cSld>
  <p:clrMapOvr>
    <a:masterClrMapping/>
  </p:clrMapOvr>
</p:notes>
</file>

<file path=ppt/notesSlides/notesSlide3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213371"/>
      </p:ext>
    </p:extLst>
  </p:cSld>
  <p:clrMapOvr>
    <a:masterClrMapping/>
  </p:clrMapOvr>
</p:notes>
</file>

<file path=ppt/notesSlides/notesSlide3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273541"/>
      </p:ext>
    </p:extLst>
  </p:cSld>
  <p:clrMapOvr>
    <a:masterClrMapping/>
  </p:clrMapOvr>
</p:notes>
</file>

<file path=ppt/notesSlides/notesSlide3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912642"/>
      </p:ext>
    </p:extLst>
  </p:cSld>
  <p:clrMapOvr>
    <a:masterClrMapping/>
  </p:clrMapOvr>
</p:notes>
</file>

<file path=ppt/notesSlides/notesSlide3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338382"/>
      </p:ext>
    </p:extLst>
  </p:cSld>
  <p:clrMapOvr>
    <a:masterClrMapping/>
  </p:clrMapOvr>
</p:notes>
</file>

<file path=ppt/notesSlides/notesSlide3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760262"/>
      </p:ext>
    </p:extLst>
  </p:cSld>
  <p:clrMapOvr>
    <a:masterClrMapping/>
  </p:clrMapOvr>
</p:notes>
</file>

<file path=ppt/notesSlides/notesSlide3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008150"/>
      </p:ext>
    </p:extLst>
  </p:cSld>
  <p:clrMapOvr>
    <a:masterClrMapping/>
  </p:clrMapOvr>
</p:notes>
</file>

<file path=ppt/notesSlides/notesSlide3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115814"/>
      </p:ext>
    </p:extLst>
  </p:cSld>
  <p:clrMapOvr>
    <a:masterClrMapping/>
  </p:clrMapOvr>
</p:notes>
</file>

<file path=ppt/notesSlides/notesSlide3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0679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750476"/>
      </p:ext>
    </p:extLst>
  </p:cSld>
  <p:clrMapOvr>
    <a:masterClrMapping/>
  </p:clrMapOvr>
</p:notes>
</file>

<file path=ppt/notesSlides/notesSlide3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601268"/>
      </p:ext>
    </p:extLst>
  </p:cSld>
  <p:clrMapOvr>
    <a:masterClrMapping/>
  </p:clrMapOvr>
</p:notes>
</file>

<file path=ppt/notesSlides/notesSlide3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592124"/>
      </p:ext>
    </p:extLst>
  </p:cSld>
  <p:clrMapOvr>
    <a:masterClrMapping/>
  </p:clrMapOvr>
</p:notes>
</file>

<file path=ppt/notesSlides/notesSlide3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460972"/>
      </p:ext>
    </p:extLst>
  </p:cSld>
  <p:clrMapOvr>
    <a:masterClrMapping/>
  </p:clrMapOvr>
</p:notes>
</file>

<file path=ppt/notesSlides/notesSlide3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924471"/>
      </p:ext>
    </p:extLst>
  </p:cSld>
  <p:clrMapOvr>
    <a:masterClrMapping/>
  </p:clrMapOvr>
</p:notes>
</file>

<file path=ppt/notesSlides/notesSlide3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618293"/>
      </p:ext>
    </p:extLst>
  </p:cSld>
  <p:clrMapOvr>
    <a:masterClrMapping/>
  </p:clrMapOvr>
</p:notes>
</file>

<file path=ppt/notesSlides/notesSlide3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518636"/>
      </p:ext>
    </p:extLst>
  </p:cSld>
  <p:clrMapOvr>
    <a:masterClrMapping/>
  </p:clrMapOvr>
</p:notes>
</file>

<file path=ppt/notesSlides/notesSlide3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141964"/>
      </p:ext>
    </p:extLst>
  </p:cSld>
  <p:clrMapOvr>
    <a:masterClrMapping/>
  </p:clrMapOvr>
</p:notes>
</file>

<file path=ppt/notesSlides/notesSlide3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020783"/>
      </p:ext>
    </p:extLst>
  </p:cSld>
  <p:clrMapOvr>
    <a:masterClrMapping/>
  </p:clrMapOvr>
</p:notes>
</file>

<file path=ppt/notesSlides/notesSlide3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063196"/>
      </p:ext>
    </p:extLst>
  </p:cSld>
  <p:clrMapOvr>
    <a:masterClrMapping/>
  </p:clrMapOvr>
</p:notes>
</file>

<file path=ppt/notesSlides/notesSlide3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0456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863152"/>
      </p:ext>
    </p:extLst>
  </p:cSld>
  <p:clrMapOvr>
    <a:masterClrMapping/>
  </p:clrMapOvr>
</p:notes>
</file>

<file path=ppt/notesSlides/notesSlide3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233509"/>
      </p:ext>
    </p:extLst>
  </p:cSld>
  <p:clrMapOvr>
    <a:masterClrMapping/>
  </p:clrMapOvr>
</p:notes>
</file>

<file path=ppt/notesSlides/notesSlide3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95163"/>
      </p:ext>
    </p:extLst>
  </p:cSld>
  <p:clrMapOvr>
    <a:masterClrMapping/>
  </p:clrMapOvr>
</p:notes>
</file>

<file path=ppt/notesSlides/notesSlide3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472015"/>
      </p:ext>
    </p:extLst>
  </p:cSld>
  <p:clrMapOvr>
    <a:masterClrMapping/>
  </p:clrMapOvr>
</p:notes>
</file>

<file path=ppt/notesSlides/notesSlide3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480163"/>
      </p:ext>
    </p:extLst>
  </p:cSld>
  <p:clrMapOvr>
    <a:masterClrMapping/>
  </p:clrMapOvr>
</p:notes>
</file>

<file path=ppt/notesSlides/notesSlide3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985669"/>
      </p:ext>
    </p:extLst>
  </p:cSld>
  <p:clrMapOvr>
    <a:masterClrMapping/>
  </p:clrMapOvr>
</p:notes>
</file>

<file path=ppt/notesSlides/notesSlide3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875232"/>
      </p:ext>
    </p:extLst>
  </p:cSld>
  <p:clrMapOvr>
    <a:masterClrMapping/>
  </p:clrMapOvr>
</p:notes>
</file>

<file path=ppt/notesSlides/notesSlide3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858582"/>
      </p:ext>
    </p:extLst>
  </p:cSld>
  <p:clrMapOvr>
    <a:masterClrMapping/>
  </p:clrMapOvr>
</p:notes>
</file>

<file path=ppt/notesSlides/notesSlide3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25358"/>
      </p:ext>
    </p:extLst>
  </p:cSld>
  <p:clrMapOvr>
    <a:masterClrMapping/>
  </p:clrMapOvr>
</p:notes>
</file>

<file path=ppt/notesSlides/notesSlide3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641622"/>
      </p:ext>
    </p:extLst>
  </p:cSld>
  <p:clrMapOvr>
    <a:masterClrMapping/>
  </p:clrMapOvr>
</p:notes>
</file>

<file path=ppt/notesSlides/notesSlide3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1348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342268"/>
      </p:ext>
    </p:extLst>
  </p:cSld>
  <p:clrMapOvr>
    <a:masterClrMapping/>
  </p:clrMapOvr>
</p:notes>
</file>

<file path=ppt/notesSlides/notesSlide3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481482"/>
      </p:ext>
    </p:extLst>
  </p:cSld>
  <p:clrMapOvr>
    <a:masterClrMapping/>
  </p:clrMapOvr>
</p:notes>
</file>

<file path=ppt/notesSlides/notesSlide3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377596"/>
      </p:ext>
    </p:extLst>
  </p:cSld>
  <p:clrMapOvr>
    <a:masterClrMapping/>
  </p:clrMapOvr>
</p:notes>
</file>

<file path=ppt/notesSlides/notesSlide3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899067"/>
      </p:ext>
    </p:extLst>
  </p:cSld>
  <p:clrMapOvr>
    <a:masterClrMapping/>
  </p:clrMapOvr>
</p:notes>
</file>

<file path=ppt/notesSlides/notesSlide3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615921"/>
      </p:ext>
    </p:extLst>
  </p:cSld>
  <p:clrMapOvr>
    <a:masterClrMapping/>
  </p:clrMapOvr>
</p:notes>
</file>

<file path=ppt/notesSlides/notesSlide3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99253"/>
      </p:ext>
    </p:extLst>
  </p:cSld>
  <p:clrMapOvr>
    <a:masterClrMapping/>
  </p:clrMapOvr>
</p:notes>
</file>

<file path=ppt/notesSlides/notesSlide3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376686"/>
      </p:ext>
    </p:extLst>
  </p:cSld>
  <p:clrMapOvr>
    <a:masterClrMapping/>
  </p:clrMapOvr>
</p:notes>
</file>

<file path=ppt/notesSlides/notesSlide3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154939"/>
      </p:ext>
    </p:extLst>
  </p:cSld>
  <p:clrMapOvr>
    <a:masterClrMapping/>
  </p:clrMapOvr>
</p:notes>
</file>

<file path=ppt/notesSlides/notesSlide3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086336"/>
      </p:ext>
    </p:extLst>
  </p:cSld>
  <p:clrMapOvr>
    <a:masterClrMapping/>
  </p:clrMapOvr>
</p:notes>
</file>

<file path=ppt/notesSlides/notesSlide3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665741"/>
      </p:ext>
    </p:extLst>
  </p:cSld>
  <p:clrMapOvr>
    <a:masterClrMapping/>
  </p:clrMapOvr>
</p:notes>
</file>

<file path=ppt/notesSlides/notesSlide3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4984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417594"/>
      </p:ext>
    </p:extLst>
  </p:cSld>
  <p:clrMapOvr>
    <a:masterClrMapping/>
  </p:clrMapOvr>
</p:notes>
</file>

<file path=ppt/notesSlides/notesSlide3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875156"/>
      </p:ext>
    </p:extLst>
  </p:cSld>
  <p:clrMapOvr>
    <a:masterClrMapping/>
  </p:clrMapOvr>
</p:notes>
</file>

<file path=ppt/notesSlides/notesSlide3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110694"/>
      </p:ext>
    </p:extLst>
  </p:cSld>
  <p:clrMapOvr>
    <a:masterClrMapping/>
  </p:clrMapOvr>
</p:notes>
</file>

<file path=ppt/notesSlides/notesSlide3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491937"/>
      </p:ext>
    </p:extLst>
  </p:cSld>
  <p:clrMapOvr>
    <a:masterClrMapping/>
  </p:clrMapOvr>
</p:notes>
</file>

<file path=ppt/notesSlides/notesSlide3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33113"/>
      </p:ext>
    </p:extLst>
  </p:cSld>
  <p:clrMapOvr>
    <a:masterClrMapping/>
  </p:clrMapOvr>
</p:notes>
</file>

<file path=ppt/notesSlides/notesSlide3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656803"/>
      </p:ext>
    </p:extLst>
  </p:cSld>
  <p:clrMapOvr>
    <a:masterClrMapping/>
  </p:clrMapOvr>
</p:notes>
</file>

<file path=ppt/notesSlides/notesSlide3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120491"/>
      </p:ext>
    </p:extLst>
  </p:cSld>
  <p:clrMapOvr>
    <a:masterClrMapping/>
  </p:clrMapOvr>
</p:notes>
</file>

<file path=ppt/notesSlides/notesSlide3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227707"/>
      </p:ext>
    </p:extLst>
  </p:cSld>
  <p:clrMapOvr>
    <a:masterClrMapping/>
  </p:clrMapOvr>
</p:notes>
</file>

<file path=ppt/notesSlides/notesSlide3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360825"/>
      </p:ext>
    </p:extLst>
  </p:cSld>
  <p:clrMapOvr>
    <a:masterClrMapping/>
  </p:clrMapOvr>
</p:notes>
</file>

<file path=ppt/notesSlides/notesSlide3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123227"/>
      </p:ext>
    </p:extLst>
  </p:cSld>
  <p:clrMapOvr>
    <a:masterClrMapping/>
  </p:clrMapOvr>
</p:notes>
</file>

<file path=ppt/notesSlides/notesSlide3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190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4298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693486"/>
      </p:ext>
    </p:extLst>
  </p:cSld>
  <p:clrMapOvr>
    <a:masterClrMapping/>
  </p:clrMapOvr>
</p:notes>
</file>

<file path=ppt/notesSlides/notesSlide4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822843"/>
      </p:ext>
    </p:extLst>
  </p:cSld>
  <p:clrMapOvr>
    <a:masterClrMapping/>
  </p:clrMapOvr>
</p:notes>
</file>

<file path=ppt/notesSlides/notesSlide4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687690"/>
      </p:ext>
    </p:extLst>
  </p:cSld>
  <p:clrMapOvr>
    <a:masterClrMapping/>
  </p:clrMapOvr>
</p:notes>
</file>

<file path=ppt/notesSlides/notesSlide4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265236"/>
      </p:ext>
    </p:extLst>
  </p:cSld>
  <p:clrMapOvr>
    <a:masterClrMapping/>
  </p:clrMapOvr>
</p:notes>
</file>

<file path=ppt/notesSlides/notesSlide4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494362"/>
      </p:ext>
    </p:extLst>
  </p:cSld>
  <p:clrMapOvr>
    <a:masterClrMapping/>
  </p:clrMapOvr>
</p:notes>
</file>

<file path=ppt/notesSlides/notesSlide4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036373"/>
      </p:ext>
    </p:extLst>
  </p:cSld>
  <p:clrMapOvr>
    <a:masterClrMapping/>
  </p:clrMapOvr>
</p:notes>
</file>

<file path=ppt/notesSlides/notesSlide4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157016"/>
      </p:ext>
    </p:extLst>
  </p:cSld>
  <p:clrMapOvr>
    <a:masterClrMapping/>
  </p:clrMapOvr>
</p:notes>
</file>

<file path=ppt/notesSlides/notesSlide4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758544"/>
      </p:ext>
    </p:extLst>
  </p:cSld>
  <p:clrMapOvr>
    <a:masterClrMapping/>
  </p:clrMapOvr>
</p:notes>
</file>

<file path=ppt/notesSlides/notesSlide4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245715"/>
      </p:ext>
    </p:extLst>
  </p:cSld>
  <p:clrMapOvr>
    <a:masterClrMapping/>
  </p:clrMapOvr>
</p:notes>
</file>

<file path=ppt/notesSlides/notesSlide4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650380"/>
      </p:ext>
    </p:extLst>
  </p:cSld>
  <p:clrMapOvr>
    <a:masterClrMapping/>
  </p:clrMapOvr>
</p:notes>
</file>

<file path=ppt/notesSlides/notesSlide4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4611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06002"/>
      </p:ext>
    </p:extLst>
  </p:cSld>
  <p:clrMapOvr>
    <a:masterClrMapping/>
  </p:clrMapOvr>
</p:notes>
</file>

<file path=ppt/notesSlides/notesSlide4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967242"/>
      </p:ext>
    </p:extLst>
  </p:cSld>
  <p:clrMapOvr>
    <a:masterClrMapping/>
  </p:clrMapOvr>
</p:notes>
</file>

<file path=ppt/notesSlides/notesSlide4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342542"/>
      </p:ext>
    </p:extLst>
  </p:cSld>
  <p:clrMapOvr>
    <a:masterClrMapping/>
  </p:clrMapOvr>
</p:notes>
</file>

<file path=ppt/notesSlides/notesSlide4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958347"/>
      </p:ext>
    </p:extLst>
  </p:cSld>
  <p:clrMapOvr>
    <a:masterClrMapping/>
  </p:clrMapOvr>
</p:notes>
</file>

<file path=ppt/notesSlides/notesSlide4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838294"/>
      </p:ext>
    </p:extLst>
  </p:cSld>
  <p:clrMapOvr>
    <a:masterClrMapping/>
  </p:clrMapOvr>
</p:notes>
</file>

<file path=ppt/notesSlides/notesSlide4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185797"/>
      </p:ext>
    </p:extLst>
  </p:cSld>
  <p:clrMapOvr>
    <a:masterClrMapping/>
  </p:clrMapOvr>
</p:notes>
</file>

<file path=ppt/notesSlides/notesSlide4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752338"/>
      </p:ext>
    </p:extLst>
  </p:cSld>
  <p:clrMapOvr>
    <a:masterClrMapping/>
  </p:clrMapOvr>
</p:notes>
</file>

<file path=ppt/notesSlides/notesSlide4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271550"/>
      </p:ext>
    </p:extLst>
  </p:cSld>
  <p:clrMapOvr>
    <a:masterClrMapping/>
  </p:clrMapOvr>
</p:notes>
</file>

<file path=ppt/notesSlides/notesSlide4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537724"/>
      </p:ext>
    </p:extLst>
  </p:cSld>
  <p:clrMapOvr>
    <a:masterClrMapping/>
  </p:clrMapOvr>
</p:notes>
</file>

<file path=ppt/notesSlides/notesSlide4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801164"/>
      </p:ext>
    </p:extLst>
  </p:cSld>
  <p:clrMapOvr>
    <a:masterClrMapping/>
  </p:clrMapOvr>
</p:notes>
</file>

<file path=ppt/notesSlides/notesSlide4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2797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852315"/>
      </p:ext>
    </p:extLst>
  </p:cSld>
  <p:clrMapOvr>
    <a:masterClrMapping/>
  </p:clrMapOvr>
</p:notes>
</file>

<file path=ppt/notesSlides/notesSlide4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548078"/>
      </p:ext>
    </p:extLst>
  </p:cSld>
  <p:clrMapOvr>
    <a:masterClrMapping/>
  </p:clrMapOvr>
</p:notes>
</file>

<file path=ppt/notesSlides/notesSlide4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444386"/>
      </p:ext>
    </p:extLst>
  </p:cSld>
  <p:clrMapOvr>
    <a:masterClrMapping/>
  </p:clrMapOvr>
</p:notes>
</file>

<file path=ppt/notesSlides/notesSlide4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513493"/>
      </p:ext>
    </p:extLst>
  </p:cSld>
  <p:clrMapOvr>
    <a:masterClrMapping/>
  </p:clrMapOvr>
</p:notes>
</file>

<file path=ppt/notesSlides/notesSlide4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142743"/>
      </p:ext>
    </p:extLst>
  </p:cSld>
  <p:clrMapOvr>
    <a:masterClrMapping/>
  </p:clrMapOvr>
</p:notes>
</file>

<file path=ppt/notesSlides/notesSlide4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60886"/>
      </p:ext>
    </p:extLst>
  </p:cSld>
  <p:clrMapOvr>
    <a:masterClrMapping/>
  </p:clrMapOvr>
</p:notes>
</file>

<file path=ppt/notesSlides/notesSlide4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638827"/>
      </p:ext>
    </p:extLst>
  </p:cSld>
  <p:clrMapOvr>
    <a:masterClrMapping/>
  </p:clrMapOvr>
</p:notes>
</file>

<file path=ppt/notesSlides/notesSlide4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722950"/>
      </p:ext>
    </p:extLst>
  </p:cSld>
  <p:clrMapOvr>
    <a:masterClrMapping/>
  </p:clrMapOvr>
</p:notes>
</file>

<file path=ppt/notesSlides/notesSlide4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191061"/>
      </p:ext>
    </p:extLst>
  </p:cSld>
  <p:clrMapOvr>
    <a:masterClrMapping/>
  </p:clrMapOvr>
</p:notes>
</file>

<file path=ppt/notesSlides/notesSlide4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603784"/>
      </p:ext>
    </p:extLst>
  </p:cSld>
  <p:clrMapOvr>
    <a:masterClrMapping/>
  </p:clrMapOvr>
</p:notes>
</file>

<file path=ppt/notesSlides/notesSlide4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2853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794570"/>
      </p:ext>
    </p:extLst>
  </p:cSld>
  <p:clrMapOvr>
    <a:masterClrMapping/>
  </p:clrMapOvr>
</p:notes>
</file>

<file path=ppt/notesSlides/notesSlide4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706351"/>
      </p:ext>
    </p:extLst>
  </p:cSld>
  <p:clrMapOvr>
    <a:masterClrMapping/>
  </p:clrMapOvr>
</p:notes>
</file>

<file path=ppt/notesSlides/notesSlide4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220756"/>
      </p:ext>
    </p:extLst>
  </p:cSld>
  <p:clrMapOvr>
    <a:masterClrMapping/>
  </p:clrMapOvr>
</p:notes>
</file>

<file path=ppt/notesSlides/notesSlide4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356047"/>
      </p:ext>
    </p:extLst>
  </p:cSld>
  <p:clrMapOvr>
    <a:masterClrMapping/>
  </p:clrMapOvr>
</p:notes>
</file>

<file path=ppt/notesSlides/notesSlide4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619182"/>
      </p:ext>
    </p:extLst>
  </p:cSld>
  <p:clrMapOvr>
    <a:masterClrMapping/>
  </p:clrMapOvr>
</p:notes>
</file>

<file path=ppt/notesSlides/notesSlide4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976096"/>
      </p:ext>
    </p:extLst>
  </p:cSld>
  <p:clrMapOvr>
    <a:masterClrMapping/>
  </p:clrMapOvr>
</p:notes>
</file>

<file path=ppt/notesSlides/notesSlide4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887918"/>
      </p:ext>
    </p:extLst>
  </p:cSld>
  <p:clrMapOvr>
    <a:masterClrMapping/>
  </p:clrMapOvr>
</p:notes>
</file>

<file path=ppt/notesSlides/notesSlide4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233964"/>
      </p:ext>
    </p:extLst>
  </p:cSld>
  <p:clrMapOvr>
    <a:masterClrMapping/>
  </p:clrMapOvr>
</p:notes>
</file>

<file path=ppt/notesSlides/notesSlide4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781882"/>
      </p:ext>
    </p:extLst>
  </p:cSld>
  <p:clrMapOvr>
    <a:masterClrMapping/>
  </p:clrMapOvr>
</p:notes>
</file>

<file path=ppt/notesSlides/notesSlide4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087946"/>
      </p:ext>
    </p:extLst>
  </p:cSld>
  <p:clrMapOvr>
    <a:masterClrMapping/>
  </p:clrMapOvr>
</p:notes>
</file>

<file path=ppt/notesSlides/notesSlide4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7481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010532"/>
      </p:ext>
    </p:extLst>
  </p:cSld>
  <p:clrMapOvr>
    <a:masterClrMapping/>
  </p:clrMapOvr>
</p:notes>
</file>

<file path=ppt/notesSlides/notesSlide4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041678"/>
      </p:ext>
    </p:extLst>
  </p:cSld>
  <p:clrMapOvr>
    <a:masterClrMapping/>
  </p:clrMapOvr>
</p:notes>
</file>

<file path=ppt/notesSlides/notesSlide4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615446"/>
      </p:ext>
    </p:extLst>
  </p:cSld>
  <p:clrMapOvr>
    <a:masterClrMapping/>
  </p:clrMapOvr>
</p:notes>
</file>

<file path=ppt/notesSlides/notesSlide4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280644"/>
      </p:ext>
    </p:extLst>
  </p:cSld>
  <p:clrMapOvr>
    <a:masterClrMapping/>
  </p:clrMapOvr>
</p:notes>
</file>

<file path=ppt/notesSlides/notesSlide4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93120"/>
      </p:ext>
    </p:extLst>
  </p:cSld>
  <p:clrMapOvr>
    <a:masterClrMapping/>
  </p:clrMapOvr>
</p:notes>
</file>

<file path=ppt/notesSlides/notesSlide4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951164"/>
      </p:ext>
    </p:extLst>
  </p:cSld>
  <p:clrMapOvr>
    <a:masterClrMapping/>
  </p:clrMapOvr>
</p:notes>
</file>

<file path=ppt/notesSlides/notesSlide4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922315"/>
      </p:ext>
    </p:extLst>
  </p:cSld>
  <p:clrMapOvr>
    <a:masterClrMapping/>
  </p:clrMapOvr>
</p:notes>
</file>

<file path=ppt/notesSlides/notesSlide4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886436"/>
      </p:ext>
    </p:extLst>
  </p:cSld>
  <p:clrMapOvr>
    <a:masterClrMapping/>
  </p:clrMapOvr>
</p:notes>
</file>

<file path=ppt/notesSlides/notesSlide4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745998"/>
      </p:ext>
    </p:extLst>
  </p:cSld>
  <p:clrMapOvr>
    <a:masterClrMapping/>
  </p:clrMapOvr>
</p:notes>
</file>

<file path=ppt/notesSlides/notesSlide4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013327"/>
      </p:ext>
    </p:extLst>
  </p:cSld>
  <p:clrMapOvr>
    <a:masterClrMapping/>
  </p:clrMapOvr>
</p:notes>
</file>

<file path=ppt/notesSlides/notesSlide4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2473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133442"/>
      </p:ext>
    </p:extLst>
  </p:cSld>
  <p:clrMapOvr>
    <a:masterClrMapping/>
  </p:clrMapOvr>
</p:notes>
</file>

<file path=ppt/notesSlides/notesSlide4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601103"/>
      </p:ext>
    </p:extLst>
  </p:cSld>
  <p:clrMapOvr>
    <a:masterClrMapping/>
  </p:clrMapOvr>
</p:notes>
</file>

<file path=ppt/notesSlides/notesSlide4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988176"/>
      </p:ext>
    </p:extLst>
  </p:cSld>
  <p:clrMapOvr>
    <a:masterClrMapping/>
  </p:clrMapOvr>
</p:notes>
</file>

<file path=ppt/notesSlides/notesSlide4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72229"/>
      </p:ext>
    </p:extLst>
  </p:cSld>
  <p:clrMapOvr>
    <a:masterClrMapping/>
  </p:clrMapOvr>
</p:notes>
</file>

<file path=ppt/notesSlides/notesSlide4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875368"/>
      </p:ext>
    </p:extLst>
  </p:cSld>
  <p:clrMapOvr>
    <a:masterClrMapping/>
  </p:clrMapOvr>
</p:notes>
</file>

<file path=ppt/notesSlides/notesSlide4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230021"/>
      </p:ext>
    </p:extLst>
  </p:cSld>
  <p:clrMapOvr>
    <a:masterClrMapping/>
  </p:clrMapOvr>
</p:notes>
</file>

<file path=ppt/notesSlides/notesSlide4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509665"/>
      </p:ext>
    </p:extLst>
  </p:cSld>
  <p:clrMapOvr>
    <a:masterClrMapping/>
  </p:clrMapOvr>
</p:notes>
</file>

<file path=ppt/notesSlides/notesSlide4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083783"/>
      </p:ext>
    </p:extLst>
  </p:cSld>
  <p:clrMapOvr>
    <a:masterClrMapping/>
  </p:clrMapOvr>
</p:notes>
</file>

<file path=ppt/notesSlides/notesSlide4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077418"/>
      </p:ext>
    </p:extLst>
  </p:cSld>
  <p:clrMapOvr>
    <a:masterClrMapping/>
  </p:clrMapOvr>
</p:notes>
</file>

<file path=ppt/notesSlides/notesSlide4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150276"/>
      </p:ext>
    </p:extLst>
  </p:cSld>
  <p:clrMapOvr>
    <a:masterClrMapping/>
  </p:clrMapOvr>
</p:notes>
</file>

<file path=ppt/notesSlides/notesSlide4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0932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690240"/>
      </p:ext>
    </p:extLst>
  </p:cSld>
  <p:clrMapOvr>
    <a:masterClrMapping/>
  </p:clrMapOvr>
</p:notes>
</file>

<file path=ppt/notesSlides/notesSlide4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41319"/>
      </p:ext>
    </p:extLst>
  </p:cSld>
  <p:clrMapOvr>
    <a:masterClrMapping/>
  </p:clrMapOvr>
</p:notes>
</file>

<file path=ppt/notesSlides/notesSlide4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293075"/>
      </p:ext>
    </p:extLst>
  </p:cSld>
  <p:clrMapOvr>
    <a:masterClrMapping/>
  </p:clrMapOvr>
</p:notes>
</file>

<file path=ppt/notesSlides/notesSlide4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459570"/>
      </p:ext>
    </p:extLst>
  </p:cSld>
  <p:clrMapOvr>
    <a:masterClrMapping/>
  </p:clrMapOvr>
</p:notes>
</file>

<file path=ppt/notesSlides/notesSlide4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885769"/>
      </p:ext>
    </p:extLst>
  </p:cSld>
  <p:clrMapOvr>
    <a:masterClrMapping/>
  </p:clrMapOvr>
</p:notes>
</file>

<file path=ppt/notesSlides/notesSlide4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749367"/>
      </p:ext>
    </p:extLst>
  </p:cSld>
  <p:clrMapOvr>
    <a:masterClrMapping/>
  </p:clrMapOvr>
</p:notes>
</file>

<file path=ppt/notesSlides/notesSlide4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622080"/>
      </p:ext>
    </p:extLst>
  </p:cSld>
  <p:clrMapOvr>
    <a:masterClrMapping/>
  </p:clrMapOvr>
</p:notes>
</file>

<file path=ppt/notesSlides/notesSlide4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126674"/>
      </p:ext>
    </p:extLst>
  </p:cSld>
  <p:clrMapOvr>
    <a:masterClrMapping/>
  </p:clrMapOvr>
</p:notes>
</file>

<file path=ppt/notesSlides/notesSlide4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064884"/>
      </p:ext>
    </p:extLst>
  </p:cSld>
  <p:clrMapOvr>
    <a:masterClrMapping/>
  </p:clrMapOvr>
</p:notes>
</file>

<file path=ppt/notesSlides/notesSlide4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104638"/>
      </p:ext>
    </p:extLst>
  </p:cSld>
  <p:clrMapOvr>
    <a:masterClrMapping/>
  </p:clrMapOvr>
</p:notes>
</file>

<file path=ppt/notesSlides/notesSlide4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5729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810290"/>
      </p:ext>
    </p:extLst>
  </p:cSld>
  <p:clrMapOvr>
    <a:masterClrMapping/>
  </p:clrMapOvr>
</p:notes>
</file>

<file path=ppt/notesSlides/notesSlide4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714648"/>
      </p:ext>
    </p:extLst>
  </p:cSld>
  <p:clrMapOvr>
    <a:masterClrMapping/>
  </p:clrMapOvr>
</p:notes>
</file>

<file path=ppt/notesSlides/notesSlide4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993778"/>
      </p:ext>
    </p:extLst>
  </p:cSld>
  <p:clrMapOvr>
    <a:masterClrMapping/>
  </p:clrMapOvr>
</p:notes>
</file>

<file path=ppt/notesSlides/notesSlide4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572387"/>
      </p:ext>
    </p:extLst>
  </p:cSld>
  <p:clrMapOvr>
    <a:masterClrMapping/>
  </p:clrMapOvr>
</p:notes>
</file>

<file path=ppt/notesSlides/notesSlide4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452932"/>
      </p:ext>
    </p:extLst>
  </p:cSld>
  <p:clrMapOvr>
    <a:masterClrMapping/>
  </p:clrMapOvr>
</p:notes>
</file>

<file path=ppt/notesSlides/notesSlide4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842768"/>
      </p:ext>
    </p:extLst>
  </p:cSld>
  <p:clrMapOvr>
    <a:masterClrMapping/>
  </p:clrMapOvr>
</p:notes>
</file>

<file path=ppt/notesSlides/notesSlide4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741813"/>
      </p:ext>
    </p:extLst>
  </p:cSld>
  <p:clrMapOvr>
    <a:masterClrMapping/>
  </p:clrMapOvr>
</p:notes>
</file>

<file path=ppt/notesSlides/notesSlide4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549016"/>
      </p:ext>
    </p:extLst>
  </p:cSld>
  <p:clrMapOvr>
    <a:masterClrMapping/>
  </p:clrMapOvr>
</p:notes>
</file>

<file path=ppt/notesSlides/notesSlide4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334159"/>
      </p:ext>
    </p:extLst>
  </p:cSld>
  <p:clrMapOvr>
    <a:masterClrMapping/>
  </p:clrMapOvr>
</p:notes>
</file>

<file path=ppt/notesSlides/notesSlide4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25154"/>
      </p:ext>
    </p:extLst>
  </p:cSld>
  <p:clrMapOvr>
    <a:masterClrMapping/>
  </p:clrMapOvr>
</p:notes>
</file>

<file path=ppt/notesSlides/notesSlide4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7068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841628"/>
      </p:ext>
    </p:extLst>
  </p:cSld>
  <p:clrMapOvr>
    <a:masterClrMapping/>
  </p:clrMapOvr>
</p:notes>
</file>

<file path=ppt/notesSlides/notesSlide4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910675"/>
      </p:ext>
    </p:extLst>
  </p:cSld>
  <p:clrMapOvr>
    <a:masterClrMapping/>
  </p:clrMapOvr>
</p:notes>
</file>

<file path=ppt/notesSlides/notesSlide4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091578"/>
      </p:ext>
    </p:extLst>
  </p:cSld>
  <p:clrMapOvr>
    <a:masterClrMapping/>
  </p:clrMapOvr>
</p:notes>
</file>

<file path=ppt/notesSlides/notesSlide4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394966"/>
      </p:ext>
    </p:extLst>
  </p:cSld>
  <p:clrMapOvr>
    <a:masterClrMapping/>
  </p:clrMapOvr>
</p:notes>
</file>

<file path=ppt/notesSlides/notesSlide4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736203"/>
      </p:ext>
    </p:extLst>
  </p:cSld>
  <p:clrMapOvr>
    <a:masterClrMapping/>
  </p:clrMapOvr>
</p:notes>
</file>

<file path=ppt/notesSlides/notesSlide4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796414"/>
      </p:ext>
    </p:extLst>
  </p:cSld>
  <p:clrMapOvr>
    <a:masterClrMapping/>
  </p:clrMapOvr>
</p:notes>
</file>

<file path=ppt/notesSlides/notesSlide4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228684"/>
      </p:ext>
    </p:extLst>
  </p:cSld>
  <p:clrMapOvr>
    <a:masterClrMapping/>
  </p:clrMapOvr>
</p:notes>
</file>

<file path=ppt/notesSlides/notesSlide4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744813"/>
      </p:ext>
    </p:extLst>
  </p:cSld>
  <p:clrMapOvr>
    <a:masterClrMapping/>
  </p:clrMapOvr>
</p:notes>
</file>

<file path=ppt/notesSlides/notesSlide4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881881"/>
      </p:ext>
    </p:extLst>
  </p:cSld>
  <p:clrMapOvr>
    <a:masterClrMapping/>
  </p:clrMapOvr>
</p:notes>
</file>

<file path=ppt/notesSlides/notesSlide4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03196"/>
      </p:ext>
    </p:extLst>
  </p:cSld>
  <p:clrMapOvr>
    <a:masterClrMapping/>
  </p:clrMapOvr>
</p:notes>
</file>

<file path=ppt/notesSlides/notesSlide4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3239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179534"/>
      </p:ext>
    </p:extLst>
  </p:cSld>
  <p:clrMapOvr>
    <a:masterClrMapping/>
  </p:clrMapOvr>
</p:notes>
</file>

<file path=ppt/notesSlides/notesSlide4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167348"/>
      </p:ext>
    </p:extLst>
  </p:cSld>
  <p:clrMapOvr>
    <a:masterClrMapping/>
  </p:clrMapOvr>
</p:notes>
</file>

<file path=ppt/notesSlides/notesSlide4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253118"/>
      </p:ext>
    </p:extLst>
  </p:cSld>
  <p:clrMapOvr>
    <a:masterClrMapping/>
  </p:clrMapOvr>
</p:notes>
</file>

<file path=ppt/notesSlides/notesSlide4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732127"/>
      </p:ext>
    </p:extLst>
  </p:cSld>
  <p:clrMapOvr>
    <a:masterClrMapping/>
  </p:clrMapOvr>
</p:notes>
</file>

<file path=ppt/notesSlides/notesSlide4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872479"/>
      </p:ext>
    </p:extLst>
  </p:cSld>
  <p:clrMapOvr>
    <a:masterClrMapping/>
  </p:clrMapOvr>
</p:notes>
</file>

<file path=ppt/notesSlides/notesSlide4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400887"/>
      </p:ext>
    </p:extLst>
  </p:cSld>
  <p:clrMapOvr>
    <a:masterClrMapping/>
  </p:clrMapOvr>
</p:notes>
</file>

<file path=ppt/notesSlides/notesSlide4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687343"/>
      </p:ext>
    </p:extLst>
  </p:cSld>
  <p:clrMapOvr>
    <a:masterClrMapping/>
  </p:clrMapOvr>
</p:notes>
</file>

<file path=ppt/notesSlides/notesSlide4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061634"/>
      </p:ext>
    </p:extLst>
  </p:cSld>
  <p:clrMapOvr>
    <a:masterClrMapping/>
  </p:clrMapOvr>
</p:notes>
</file>

<file path=ppt/notesSlides/notesSlide4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405335"/>
      </p:ext>
    </p:extLst>
  </p:cSld>
  <p:clrMapOvr>
    <a:masterClrMapping/>
  </p:clrMapOvr>
</p:notes>
</file>

<file path=ppt/notesSlides/notesSlide4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01320"/>
      </p:ext>
    </p:extLst>
  </p:cSld>
  <p:clrMapOvr>
    <a:masterClrMapping/>
  </p:clrMapOvr>
</p:notes>
</file>

<file path=ppt/notesSlides/notesSlide4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516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6150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25497"/>
      </p:ext>
    </p:extLst>
  </p:cSld>
  <p:clrMapOvr>
    <a:masterClrMapping/>
  </p:clrMapOvr>
</p:notes>
</file>

<file path=ppt/notesSlides/notesSlide5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397026"/>
      </p:ext>
    </p:extLst>
  </p:cSld>
  <p:clrMapOvr>
    <a:masterClrMapping/>
  </p:clrMapOvr>
</p:notes>
</file>

<file path=ppt/notesSlides/notesSlide5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177771"/>
      </p:ext>
    </p:extLst>
  </p:cSld>
  <p:clrMapOvr>
    <a:masterClrMapping/>
  </p:clrMapOvr>
</p:notes>
</file>

<file path=ppt/notesSlides/notesSlide5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65632"/>
      </p:ext>
    </p:extLst>
  </p:cSld>
  <p:clrMapOvr>
    <a:masterClrMapping/>
  </p:clrMapOvr>
</p:notes>
</file>

<file path=ppt/notesSlides/notesSlide5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631521"/>
      </p:ext>
    </p:extLst>
  </p:cSld>
  <p:clrMapOvr>
    <a:masterClrMapping/>
  </p:clrMapOvr>
</p:notes>
</file>

<file path=ppt/notesSlides/notesSlide5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862339"/>
      </p:ext>
    </p:extLst>
  </p:cSld>
  <p:clrMapOvr>
    <a:masterClrMapping/>
  </p:clrMapOvr>
</p:notes>
</file>

<file path=ppt/notesSlides/notesSlide5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021858"/>
      </p:ext>
    </p:extLst>
  </p:cSld>
  <p:clrMapOvr>
    <a:masterClrMapping/>
  </p:clrMapOvr>
</p:notes>
</file>

<file path=ppt/notesSlides/notesSlide5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470743"/>
      </p:ext>
    </p:extLst>
  </p:cSld>
  <p:clrMapOvr>
    <a:masterClrMapping/>
  </p:clrMapOvr>
</p:notes>
</file>

<file path=ppt/notesSlides/notesSlide5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875363"/>
      </p:ext>
    </p:extLst>
  </p:cSld>
  <p:clrMapOvr>
    <a:masterClrMapping/>
  </p:clrMapOvr>
</p:notes>
</file>

<file path=ppt/notesSlides/notesSlide5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660544"/>
      </p:ext>
    </p:extLst>
  </p:cSld>
  <p:clrMapOvr>
    <a:masterClrMapping/>
  </p:clrMapOvr>
</p:notes>
</file>

<file path=ppt/notesSlides/notesSlide5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597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087533"/>
      </p:ext>
    </p:extLst>
  </p:cSld>
  <p:clrMapOvr>
    <a:masterClrMapping/>
  </p:clrMapOvr>
</p:notes>
</file>

<file path=ppt/notesSlides/notesSlide5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407727"/>
      </p:ext>
    </p:extLst>
  </p:cSld>
  <p:clrMapOvr>
    <a:masterClrMapping/>
  </p:clrMapOvr>
</p:notes>
</file>

<file path=ppt/notesSlides/notesSlide5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528101"/>
      </p:ext>
    </p:extLst>
  </p:cSld>
  <p:clrMapOvr>
    <a:masterClrMapping/>
  </p:clrMapOvr>
</p:notes>
</file>

<file path=ppt/notesSlides/notesSlide5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896957"/>
      </p:ext>
    </p:extLst>
  </p:cSld>
  <p:clrMapOvr>
    <a:masterClrMapping/>
  </p:clrMapOvr>
</p:notes>
</file>

<file path=ppt/notesSlides/notesSlide5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685507"/>
      </p:ext>
    </p:extLst>
  </p:cSld>
  <p:clrMapOvr>
    <a:masterClrMapping/>
  </p:clrMapOvr>
</p:notes>
</file>

<file path=ppt/notesSlides/notesSlide5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108141"/>
      </p:ext>
    </p:extLst>
  </p:cSld>
  <p:clrMapOvr>
    <a:masterClrMapping/>
  </p:clrMapOvr>
</p:notes>
</file>

<file path=ppt/notesSlides/notesSlide5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622888"/>
      </p:ext>
    </p:extLst>
  </p:cSld>
  <p:clrMapOvr>
    <a:masterClrMapping/>
  </p:clrMapOvr>
</p:notes>
</file>

<file path=ppt/notesSlides/notesSlide5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735461"/>
      </p:ext>
    </p:extLst>
  </p:cSld>
  <p:clrMapOvr>
    <a:masterClrMapping/>
  </p:clrMapOvr>
</p:notes>
</file>

<file path=ppt/notesSlides/notesSlide5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790204"/>
      </p:ext>
    </p:extLst>
  </p:cSld>
  <p:clrMapOvr>
    <a:masterClrMapping/>
  </p:clrMapOvr>
</p:notes>
</file>

<file path=ppt/notesSlides/notesSlide5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71355"/>
      </p:ext>
    </p:extLst>
  </p:cSld>
  <p:clrMapOvr>
    <a:masterClrMapping/>
  </p:clrMapOvr>
</p:notes>
</file>

<file path=ppt/notesSlides/notesSlide5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8521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142463"/>
      </p:ext>
    </p:extLst>
  </p:cSld>
  <p:clrMapOvr>
    <a:masterClrMapping/>
  </p:clrMapOvr>
</p:notes>
</file>

<file path=ppt/notesSlides/notesSlide5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50789"/>
      </p:ext>
    </p:extLst>
  </p:cSld>
  <p:clrMapOvr>
    <a:masterClrMapping/>
  </p:clrMapOvr>
</p:notes>
</file>

<file path=ppt/notesSlides/notesSlide5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076874"/>
      </p:ext>
    </p:extLst>
  </p:cSld>
  <p:clrMapOvr>
    <a:masterClrMapping/>
  </p:clrMapOvr>
</p:notes>
</file>

<file path=ppt/notesSlides/notesSlide5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120085"/>
      </p:ext>
    </p:extLst>
  </p:cSld>
  <p:clrMapOvr>
    <a:masterClrMapping/>
  </p:clrMapOvr>
</p:notes>
</file>

<file path=ppt/notesSlides/notesSlide5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241784"/>
      </p:ext>
    </p:extLst>
  </p:cSld>
  <p:clrMapOvr>
    <a:masterClrMapping/>
  </p:clrMapOvr>
</p:notes>
</file>

<file path=ppt/notesSlides/notesSlide5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330972"/>
      </p:ext>
    </p:extLst>
  </p:cSld>
  <p:clrMapOvr>
    <a:masterClrMapping/>
  </p:clrMapOvr>
</p:notes>
</file>

<file path=ppt/notesSlides/notesSlide5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348112"/>
      </p:ext>
    </p:extLst>
  </p:cSld>
  <p:clrMapOvr>
    <a:masterClrMapping/>
  </p:clrMapOvr>
</p:notes>
</file>

<file path=ppt/notesSlides/notesSlide5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341594"/>
      </p:ext>
    </p:extLst>
  </p:cSld>
  <p:clrMapOvr>
    <a:masterClrMapping/>
  </p:clrMapOvr>
</p:notes>
</file>

<file path=ppt/notesSlides/notesSlide5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048489"/>
      </p:ext>
    </p:extLst>
  </p:cSld>
  <p:clrMapOvr>
    <a:masterClrMapping/>
  </p:clrMapOvr>
</p:notes>
</file>

<file path=ppt/notesSlides/notesSlide5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816398"/>
      </p:ext>
    </p:extLst>
  </p:cSld>
  <p:clrMapOvr>
    <a:masterClrMapping/>
  </p:clrMapOvr>
</p:notes>
</file>

<file path=ppt/notesSlides/notesSlide5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1939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354034"/>
      </p:ext>
    </p:extLst>
  </p:cSld>
  <p:clrMapOvr>
    <a:masterClrMapping/>
  </p:clrMapOvr>
</p:notes>
</file>

<file path=ppt/notesSlides/notesSlide5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180109"/>
      </p:ext>
    </p:extLst>
  </p:cSld>
  <p:clrMapOvr>
    <a:masterClrMapping/>
  </p:clrMapOvr>
</p:notes>
</file>

<file path=ppt/notesSlides/notesSlide5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3372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531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17778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4193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11458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3661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415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56754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9466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18907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8072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77318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12850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22347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3029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94225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73316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527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36460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67820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07371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43849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11269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72304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13169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76791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52041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37998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960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65242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38247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48068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31242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94819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71706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68457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89809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37797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50600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805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80873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0857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12571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70472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76904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74215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57435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04328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20235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9382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761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2695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0.xml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1.xml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2.xml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3.xml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4.xml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5.xml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6.xml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7.xml"/><Relationship Id="rId1" Type="http://schemas.openxmlformats.org/officeDocument/2006/relationships/slideLayout" Target="../slideLayouts/slideLayout1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8.xml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0.xml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1.xml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2.xml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3.xml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4.xml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5.xml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6.xml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7.xml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8.xml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0.xml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1.xml"/><Relationship Id="rId1" Type="http://schemas.openxmlformats.org/officeDocument/2006/relationships/slideLayout" Target="../slideLayouts/slideLayout1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2.xml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3.xml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4.xml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5.xml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6.xml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7.xml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8.xml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0.xm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1.xml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2.xml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3.xml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4.xml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5.xml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6.xml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7.xml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8.xml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0.xml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1.xml"/><Relationship Id="rId1" Type="http://schemas.openxmlformats.org/officeDocument/2006/relationships/slideLayout" Target="../slideLayouts/slideLayout1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2.xml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3.xml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4.xml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5.xml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6.xml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7.xml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8.xml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0.xml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1.xml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2.xml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3.xml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4.xml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5.xml"/><Relationship Id="rId1" Type="http://schemas.openxmlformats.org/officeDocument/2006/relationships/slideLayout" Target="../slideLayouts/slideLayout1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6.xml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7.xml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8.xml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0.xml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1.xml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2.xml"/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3.xml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4.xml"/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5.xml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6.xml"/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7.xml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8.xml"/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9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0.xml"/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1.xml"/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2.xml"/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3.xml"/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4.xml"/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5.xml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6.xml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7.xml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8.xml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guru-mooc/python_intermediat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0.xml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1.xml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2.xml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3.xml"/><Relationship Id="rId1" Type="http://schemas.openxmlformats.org/officeDocument/2006/relationships/slideLayout" Target="../slideLayouts/slideLayout1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4.xml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5.xml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6.xml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7.xml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8.xml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0.xml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1.xml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2.xml"/><Relationship Id="rId1" Type="http://schemas.openxmlformats.org/officeDocument/2006/relationships/slideLayout" Target="../slideLayouts/slideLayout1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3.xml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4.xml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5.xml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6.xml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7.xml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8.xml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0.xml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1.xml"/><Relationship Id="rId1" Type="http://schemas.openxmlformats.org/officeDocument/2006/relationships/slideLayout" Target="../slideLayouts/slideLayout1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2.xml"/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3.xml"/><Relationship Id="rId1" Type="http://schemas.openxmlformats.org/officeDocument/2006/relationships/slideLayout" Target="../slideLayouts/slideLayout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4.xml"/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5.xml"/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6.xml"/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7.xml"/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8.xml"/><Relationship Id="rId1" Type="http://schemas.openxmlformats.org/officeDocument/2006/relationships/slideLayout" Target="../slideLayouts/slideLayout2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0.xml"/><Relationship Id="rId1" Type="http://schemas.openxmlformats.org/officeDocument/2006/relationships/slideLayout" Target="../slideLayouts/slideLayout1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1.xml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2.xml"/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3.xml"/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4.xml"/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5.xml"/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6.xml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7.xml"/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8.xml"/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0.xml"/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1.xml"/><Relationship Id="rId1" Type="http://schemas.openxmlformats.org/officeDocument/2006/relationships/slideLayout" Target="../slideLayouts/slideLayout1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2.xml"/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3.xml"/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4.xml"/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5.xml"/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6.xml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7.xml"/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8.xml"/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0.xml"/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1.xml"/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2.xml"/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3.xml"/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4.xml"/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5.xml"/><Relationship Id="rId1" Type="http://schemas.openxmlformats.org/officeDocument/2006/relationships/slideLayout" Target="../slideLayouts/slideLayout1.xml"/></Relationships>
</file>

<file path=ppt/slides/_rels/slide4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6.xml"/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57.xml"/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8.xml"/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0.xml"/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1.xml"/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2.xml"/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3.xml"/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4.xml"/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5.xml"/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6.xml"/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7.xml"/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8.xml"/><Relationship Id="rId1" Type="http://schemas.openxmlformats.org/officeDocument/2006/relationships/slideLayout" Target="../slideLayouts/slideLayout1.xml"/></Relationships>
</file>

<file path=ppt/slides/_rels/slide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0.xml"/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1.xml"/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2.xml"/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3.xml"/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4.xml"/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5.xml"/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6.xml"/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7.xml"/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8.xml"/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9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0.xml"/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1.xml"/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2.xml"/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3.xml"/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4.xml"/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5.xml"/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6.xml"/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7.xml"/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8.xml"/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0.xml"/><Relationship Id="rId1" Type="http://schemas.openxmlformats.org/officeDocument/2006/relationships/slideLayout" Target="../slideLayouts/slideLayout1.xml"/></Relationships>
</file>

<file path=ppt/slides/_rels/slide4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1.xml"/><Relationship Id="rId1" Type="http://schemas.openxmlformats.org/officeDocument/2006/relationships/slideLayout" Target="../slideLayouts/slideLayout2.xml"/></Relationships>
</file>

<file path=ppt/slides/_rels/slide4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2.xml"/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3.xml"/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4.xml"/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5.xml"/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6.xml"/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97.xml"/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8.xml"/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individua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0.xml"/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01.xml"/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2.xml"/><Relationship Id="rId1" Type="http://schemas.openxmlformats.org/officeDocument/2006/relationships/slideLayout" Target="../slideLayouts/slideLayout1.xml"/></Relationships>
</file>

<file path=ppt/slides/_rels/slide5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3.xml"/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4.xml"/><Relationship Id="rId1" Type="http://schemas.openxmlformats.org/officeDocument/2006/relationships/slideLayout" Target="../slideLayouts/slideLayout2.xml"/></Relationships>
</file>

<file path=ppt/slides/_rels/slide5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5.xml"/><Relationship Id="rId1" Type="http://schemas.openxmlformats.org/officeDocument/2006/relationships/slideLayout" Target="../slideLayouts/slideLayout2.xml"/></Relationships>
</file>

<file path=ppt/slides/_rels/slide5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6.xml"/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7.xml"/><Relationship Id="rId1" Type="http://schemas.openxmlformats.org/officeDocument/2006/relationships/slideLayout" Target="../slideLayouts/slideLayout2.xml"/></Relationships>
</file>

<file path=ppt/slides/_rels/slide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08.xml"/><Relationship Id="rId1" Type="http://schemas.openxmlformats.org/officeDocument/2006/relationships/slideLayout" Target="../slideLayouts/slideLayout2.xml"/></Relationships>
</file>

<file path=ppt/slides/_rels/slide5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0.xml"/><Relationship Id="rId1" Type="http://schemas.openxmlformats.org/officeDocument/2006/relationships/slideLayout" Target="../slideLayouts/slideLayout2.xml"/></Relationships>
</file>

<file path=ppt/slides/_rels/slide5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1.xml"/><Relationship Id="rId1" Type="http://schemas.openxmlformats.org/officeDocument/2006/relationships/slideLayout" Target="../slideLayouts/slideLayout2.xml"/></Relationships>
</file>

<file path=ppt/slides/_rels/slide5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2.xml"/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3.xml"/><Relationship Id="rId1" Type="http://schemas.openxmlformats.org/officeDocument/2006/relationships/slideLayout" Target="../slideLayouts/slideLayout2.xml"/></Relationships>
</file>

<file path=ppt/slides/_rels/slide5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14.xml"/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5.xml"/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6.xml"/><Relationship Id="rId1" Type="http://schemas.openxmlformats.org/officeDocument/2006/relationships/slideLayout" Target="../slideLayouts/slideLayout2.xml"/></Relationships>
</file>

<file path=ppt/slides/_rels/slide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17.xml"/><Relationship Id="rId1" Type="http://schemas.openxmlformats.org/officeDocument/2006/relationships/slideLayout" Target="../slideLayouts/slideLayout2.xml"/></Relationships>
</file>

<file path=ppt/slides/_rels/slide5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8.xml"/><Relationship Id="rId1" Type="http://schemas.openxmlformats.org/officeDocument/2006/relationships/slideLayout" Target="../slideLayouts/slideLayout1.xml"/></Relationships>
</file>

<file path=ppt/slides/_rels/slide5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0.xml"/><Relationship Id="rId1" Type="http://schemas.openxmlformats.org/officeDocument/2006/relationships/slideLayout" Target="../slideLayouts/slideLayout2.xml"/></Relationships>
</file>

<file path=ppt/slides/_rels/slide5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1.xml"/><Relationship Id="rId1" Type="http://schemas.openxmlformats.org/officeDocument/2006/relationships/slideLayout" Target="../slideLayouts/slideLayout2.xml"/></Relationships>
</file>

<file path=ppt/slides/_rels/slide5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2.xml"/><Relationship Id="rId1" Type="http://schemas.openxmlformats.org/officeDocument/2006/relationships/slideLayout" Target="../slideLayouts/slideLayout2.xml"/></Relationships>
</file>

<file path=ppt/slides/_rels/slide5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3.xml"/><Relationship Id="rId1" Type="http://schemas.openxmlformats.org/officeDocument/2006/relationships/slideLayout" Target="../slideLayouts/slideLayout2.xml"/></Relationships>
</file>

<file path=ppt/slides/_rels/slide5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kr/maps/@37.5725254,126.9756429,17z?hl=ko" TargetMode="External"/><Relationship Id="rId2" Type="http://schemas.openxmlformats.org/officeDocument/2006/relationships/notesSlide" Target="../notesSlides/notesSlide524.xml"/><Relationship Id="rId1" Type="http://schemas.openxmlformats.org/officeDocument/2006/relationships/slideLayout" Target="../slideLayouts/slideLayout2.xml"/></Relationships>
</file>

<file path=ppt/slides/_rels/slide5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25.xml"/><Relationship Id="rId1" Type="http://schemas.openxmlformats.org/officeDocument/2006/relationships/slideLayout" Target="../slideLayouts/slideLayout2.xml"/></Relationships>
</file>

<file path=ppt/slides/_rels/slide5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6.xml"/><Relationship Id="rId1" Type="http://schemas.openxmlformats.org/officeDocument/2006/relationships/slideLayout" Target="../slideLayouts/slideLayout2.xml"/></Relationships>
</file>

<file path=ppt/slides/_rels/slide5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8.xml"/><Relationship Id="rId1" Type="http://schemas.openxmlformats.org/officeDocument/2006/relationships/slideLayout" Target="../slideLayouts/slideLayout2.xml"/></Relationships>
</file>

<file path=ppt/slides/_rels/slide5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0.xml"/><Relationship Id="rId1" Type="http://schemas.openxmlformats.org/officeDocument/2006/relationships/slideLayout" Target="../slideLayouts/slideLayout2.xml"/></Relationships>
</file>

<file path=ppt/slides/_rels/slide5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파이썬 중급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참고 자료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579C6E0-FB24-4B34-9162-D85949D40A88}"/>
              </a:ext>
            </a:extLst>
          </p:cNvPr>
          <p:cNvSpPr/>
          <p:nvPr/>
        </p:nvSpPr>
        <p:spPr>
          <a:xfrm>
            <a:off x="1083871" y="3174012"/>
            <a:ext cx="246106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파이썬 완벽 가이드</a:t>
            </a:r>
            <a:endParaRPr lang="en-US" altLang="ko-KR" sz="1100" b="1" dirty="0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데이비드 </a:t>
            </a:r>
            <a:r>
              <a:rPr lang="en-US" altLang="ko-KR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M. </a:t>
            </a:r>
            <a:r>
              <a:rPr lang="ko-KR" altLang="en-US" sz="1100" dirty="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비즐리</a:t>
            </a:r>
            <a:r>
              <a:rPr lang="ko-KR" altLang="en-US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저 </a:t>
            </a:r>
            <a:r>
              <a:rPr lang="en-US" altLang="ko-KR" sz="1100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 </a:t>
            </a:r>
            <a:r>
              <a:rPr lang="ko-KR" altLang="en-US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인사이트</a:t>
            </a:r>
            <a:r>
              <a:rPr lang="en-US" altLang="ko-KR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(insight)</a:t>
            </a:r>
            <a:endParaRPr lang="ko-KR" altLang="en-US" sz="11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90CA8-648F-4F9D-9A3E-298450252731}"/>
              </a:ext>
            </a:extLst>
          </p:cNvPr>
          <p:cNvSpPr/>
          <p:nvPr/>
        </p:nvSpPr>
        <p:spPr>
          <a:xfrm>
            <a:off x="4135459" y="3174012"/>
            <a:ext cx="246106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Python Cookbook</a:t>
            </a:r>
          </a:p>
          <a:p>
            <a:r>
              <a:rPr lang="ko-KR" altLang="en-US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데이비드 </a:t>
            </a:r>
            <a:r>
              <a:rPr lang="ko-KR" altLang="en-US" sz="1100" dirty="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비즐리</a:t>
            </a:r>
            <a:r>
              <a:rPr lang="en-US" altLang="ko-KR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</a:t>
            </a:r>
            <a:r>
              <a:rPr lang="ko-KR" altLang="en-US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브라이언 </a:t>
            </a:r>
            <a:r>
              <a:rPr lang="en-US" altLang="ko-KR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K. </a:t>
            </a:r>
            <a:r>
              <a:rPr lang="ko-KR" altLang="en-US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존스 공저 </a:t>
            </a:r>
            <a:r>
              <a:rPr lang="en-US" altLang="ko-KR" sz="1100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 </a:t>
            </a:r>
            <a:r>
              <a:rPr lang="ko-KR" altLang="en-US" sz="1100" dirty="0" err="1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인피니티북스</a:t>
            </a:r>
            <a:endParaRPr lang="ko-KR" alt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426C-1AC7-4BEC-AD7B-591F0023BEE3}"/>
              </a:ext>
            </a:extLst>
          </p:cNvPr>
          <p:cNvSpPr txBox="1"/>
          <p:nvPr/>
        </p:nvSpPr>
        <p:spPr>
          <a:xfrm>
            <a:off x="643983" y="846512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8956E9-AB47-4D69-88DC-5E5E4ACEA36A}"/>
              </a:ext>
            </a:extLst>
          </p:cNvPr>
          <p:cNvSpPr/>
          <p:nvPr/>
        </p:nvSpPr>
        <p:spPr>
          <a:xfrm>
            <a:off x="7213175" y="3174012"/>
            <a:ext cx="29152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모두의 데이터 분석 </a:t>
            </a:r>
            <a:r>
              <a:rPr lang="en-US" altLang="ko-KR" sz="1100" b="1" dirty="0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with </a:t>
            </a:r>
            <a:r>
              <a:rPr lang="ko-KR" altLang="en-US" sz="1100" b="1" dirty="0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파이썬</a:t>
            </a:r>
            <a:endParaRPr lang="en-US" altLang="ko-KR" sz="1100" b="1" dirty="0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 dirty="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송석리</a:t>
            </a:r>
            <a:r>
              <a:rPr lang="en-US" altLang="ko-KR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이현아 저 </a:t>
            </a:r>
            <a:r>
              <a:rPr lang="en-US" altLang="ko-KR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길벗</a:t>
            </a:r>
            <a:endParaRPr lang="ko-KR" altLang="en-US" sz="1100" dirty="0"/>
          </a:p>
        </p:txBody>
      </p:sp>
      <p:pic>
        <p:nvPicPr>
          <p:cNvPr id="1026" name="Picture 2" descr="파이썬 완벽 가이드">
            <a:extLst>
              <a:ext uri="{FF2B5EF4-FFF2-40B4-BE49-F238E27FC236}">
                <a16:creationId xmlns:a16="http://schemas.microsoft.com/office/drawing/2014/main" id="{D8AA0A9B-8348-42DB-BB56-581CA313B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871" y="1492737"/>
            <a:ext cx="1304352" cy="166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 Cookbook ">
            <a:extLst>
              <a:ext uri="{FF2B5EF4-FFF2-40B4-BE49-F238E27FC236}">
                <a16:creationId xmlns:a16="http://schemas.microsoft.com/office/drawing/2014/main" id="{F3693ACB-56ED-4B82-8F3E-C8F19CD6B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459" y="1492738"/>
            <a:ext cx="1220934" cy="166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모두의 데이터 분석 with 파이썬">
            <a:extLst>
              <a:ext uri="{FF2B5EF4-FFF2-40B4-BE49-F238E27FC236}">
                <a16:creationId xmlns:a16="http://schemas.microsoft.com/office/drawing/2014/main" id="{49C202D9-5F1F-45BF-8EFA-8A9CAE160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175" y="1399503"/>
            <a:ext cx="1411400" cy="180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19474BD-8F5A-4F32-AB59-FEF902B10F6D}"/>
              </a:ext>
            </a:extLst>
          </p:cNvPr>
          <p:cNvSpPr/>
          <p:nvPr/>
        </p:nvSpPr>
        <p:spPr>
          <a:xfrm>
            <a:off x="1083871" y="5962092"/>
            <a:ext cx="24610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모두의 데이터 과학 </a:t>
            </a:r>
            <a:r>
              <a:rPr lang="en-US" altLang="ko-KR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with </a:t>
            </a:r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파이썬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드미트리 지노비에프 저 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길벗</a:t>
            </a:r>
            <a:endParaRPr lang="ko-KR" altLang="en-US" sz="11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8A4598-96F2-4ED4-BC8C-80CBE8C064F3}"/>
              </a:ext>
            </a:extLst>
          </p:cNvPr>
          <p:cNvSpPr/>
          <p:nvPr/>
        </p:nvSpPr>
        <p:spPr>
          <a:xfrm>
            <a:off x="4135459" y="5962092"/>
            <a:ext cx="26018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실무자를 위한 파이썬 </a:t>
            </a:r>
            <a:r>
              <a:rPr lang="en-US" altLang="ko-KR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Python 100</a:t>
            </a:r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제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오승환 저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정보문화사</a:t>
            </a:r>
            <a:endParaRPr lang="ko-KR" altLang="en-US" sz="11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B56EDD8-8A3A-4FDF-8DDA-3DC813AC370F}"/>
              </a:ext>
            </a:extLst>
          </p:cNvPr>
          <p:cNvSpPr/>
          <p:nvPr/>
        </p:nvSpPr>
        <p:spPr>
          <a:xfrm>
            <a:off x="7213175" y="5962092"/>
            <a:ext cx="29152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파이썬 인 프랙티스</a:t>
            </a:r>
            <a:endParaRPr lang="en-US" altLang="ko-KR" sz="1100" b="1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마크 서머필드 저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위키북스</a:t>
            </a:r>
            <a:endParaRPr lang="ko-KR" altLang="en-US" sz="1100"/>
          </a:p>
        </p:txBody>
      </p:sp>
      <p:pic>
        <p:nvPicPr>
          <p:cNvPr id="1032" name="Picture 8" descr="모두의 데이터 과학 with 파이썬">
            <a:extLst>
              <a:ext uri="{FF2B5EF4-FFF2-40B4-BE49-F238E27FC236}">
                <a16:creationId xmlns:a16="http://schemas.microsoft.com/office/drawing/2014/main" id="{386551BA-57C8-4052-A33D-93C692415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871" y="4114317"/>
            <a:ext cx="1411400" cy="184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실무자를 위한 파이썬 Python 100제">
            <a:extLst>
              <a:ext uri="{FF2B5EF4-FFF2-40B4-BE49-F238E27FC236}">
                <a16:creationId xmlns:a16="http://schemas.microsoft.com/office/drawing/2014/main" id="{C49BC8EF-4CE8-4BF0-90FD-A149B3AD4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375" y="4142481"/>
            <a:ext cx="1411400" cy="177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파이썬 인 프랙티스">
            <a:extLst>
              <a:ext uri="{FF2B5EF4-FFF2-40B4-BE49-F238E27FC236}">
                <a16:creationId xmlns:a16="http://schemas.microsoft.com/office/drawing/2014/main" id="{91730454-928D-4D33-A2DA-CA0B7C40B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395" y="4112473"/>
            <a:ext cx="1411400" cy="183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3938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서브클래스에서 프로퍼티 확장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1211764" y="1089967"/>
            <a:ext cx="8017459" cy="23390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a = SubPerson('Guido')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print(a.name)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a.name = 'Dave'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print(a.name)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try: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a.name = 42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except TypeError as 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print(e)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DE601C-9E19-4FF2-8A4D-8EED1176A5EE}"/>
              </a:ext>
            </a:extLst>
          </p:cNvPr>
          <p:cNvSpPr/>
          <p:nvPr/>
        </p:nvSpPr>
        <p:spPr>
          <a:xfrm>
            <a:off x="1211764" y="3429000"/>
            <a:ext cx="8015834" cy="233903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Setting name to Guido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Getting name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Guido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Setting name to Dave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Getting name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Dave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Setting name to 42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Expected a string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D3BE248-A8FF-4994-8C9F-334B83911426}"/>
              </a:ext>
            </a:extLst>
          </p:cNvPr>
          <p:cNvSpPr/>
          <p:nvPr/>
        </p:nvSpPr>
        <p:spPr>
          <a:xfrm>
            <a:off x="1328807" y="5842337"/>
            <a:ext cx="752016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부모의 메소드에 도달하기 위한 유일한 방법은 인스턴스 변수가 아닌 클래스 변수로 접근해야 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 super(SubPerson, SubPerson)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구현한다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40421769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새로운 클래스나 인스턴스 속성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1211764" y="1089966"/>
            <a:ext cx="8017459" cy="44842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Integer: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name):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self.name = name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__get__(self, instance, cls):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instance is None: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instance.__dict__[self.name]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__set__(self, instance, value):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isinstance(value, int):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TypeError('Expected an int')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instance.__dict__[self.name] = value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__delete__(self, instance):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del instance.__dict__[self.name]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BBC7C6D-CEB6-4101-BAE4-AE8D836B2856}"/>
              </a:ext>
            </a:extLst>
          </p:cNvPr>
          <p:cNvSpPr/>
          <p:nvPr/>
        </p:nvSpPr>
        <p:spPr>
          <a:xfrm>
            <a:off x="1460410" y="5768034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타입 확인 등과 같이 추가적 기능을 가진 해로운 종류의 인스턴스 속성을 만들고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57904573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새로운 클래스나 인스턴스 속성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1211764" y="1089967"/>
            <a:ext cx="8017459" cy="38624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Point: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x = Integer('x')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y = Integer('y')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x, y):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self.x = x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self.y = y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 = Point(2, 3)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print(p.x)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p.y = 5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p.x = 2.3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0417804-A7D8-49F2-A8BE-DE02908CD89A}"/>
              </a:ext>
            </a:extLst>
          </p:cNvPr>
          <p:cNvSpPr/>
          <p:nvPr/>
        </p:nvSpPr>
        <p:spPr>
          <a:xfrm>
            <a:off x="1211764" y="4952391"/>
            <a:ext cx="8015834" cy="65836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Expected an int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895D46-F09D-4890-84E1-1F04DD9E2B41}"/>
              </a:ext>
            </a:extLst>
          </p:cNvPr>
          <p:cNvSpPr/>
          <p:nvPr/>
        </p:nvSpPr>
        <p:spPr>
          <a:xfrm>
            <a:off x="1460410" y="5768034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완전히 새로운 종류의 인스턴스 속성을 만들려면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 기능을 디스크립터 클래스 형태로 정의해야 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51665841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게으른 계산을 하는 프로퍼티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1211764" y="1089967"/>
            <a:ext cx="8017459" cy="2684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lazyproperty: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func):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self.func = func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__get__(self, instance, cls):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instance is None: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value = self.func(instance)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setattr(instance, self.func.__name__, value)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value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895D46-F09D-4890-84E1-1F04DD9E2B41}"/>
              </a:ext>
            </a:extLst>
          </p:cNvPr>
          <p:cNvSpPr/>
          <p:nvPr/>
        </p:nvSpPr>
        <p:spPr>
          <a:xfrm>
            <a:off x="1211764" y="4024892"/>
            <a:ext cx="752016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읽기 전용 속성을 프로퍼티로 정의하고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속성에 접근할 때만 계산하도록 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하지만 한 번 접근하고 나면 이 값을 캐시해 놓고 다음 번에 접근할 때에는 다시 계산하지 않도록 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0845784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게으른 계산을 하는 프로퍼티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1211764" y="1089966"/>
            <a:ext cx="8017459" cy="46451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math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Circle: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radius):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self.radius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radius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lazyproperty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area(self):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print('Computing area')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math.pi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*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self.radius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** 2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lazyproperty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perimeter(self):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print('Computing perimeter')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2 *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math.pi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*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self.radius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fr-FR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Circle(4.0)</a:t>
            </a:r>
          </a:p>
          <a:p>
            <a:r>
              <a:rPr lang="fr-FR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c.radius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8AF497-F5EF-477A-BEA8-CA78640E527D}"/>
              </a:ext>
            </a:extLst>
          </p:cNvPr>
          <p:cNvSpPr/>
          <p:nvPr/>
        </p:nvSpPr>
        <p:spPr>
          <a:xfrm>
            <a:off x="1211764" y="5735120"/>
            <a:ext cx="8015834" cy="41696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4.0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364384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게으른 계산을 하는 프로퍼티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1211764" y="1089966"/>
            <a:ext cx="8017459" cy="4169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c.area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8AF497-F5EF-477A-BEA8-CA78640E527D}"/>
              </a:ext>
            </a:extLst>
          </p:cNvPr>
          <p:cNvSpPr/>
          <p:nvPr/>
        </p:nvSpPr>
        <p:spPr>
          <a:xfrm>
            <a:off x="1213389" y="1505245"/>
            <a:ext cx="8015834" cy="60587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Computing area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50.26548245743669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44048A-2C67-4133-9A46-A4DB37281A6A}"/>
              </a:ext>
            </a:extLst>
          </p:cNvPr>
          <p:cNvSpPr/>
          <p:nvPr/>
        </p:nvSpPr>
        <p:spPr>
          <a:xfrm>
            <a:off x="1211764" y="2318919"/>
            <a:ext cx="8017459" cy="4169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c.area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E222FB-E371-45F5-B572-7418A289E5F9}"/>
              </a:ext>
            </a:extLst>
          </p:cNvPr>
          <p:cNvSpPr/>
          <p:nvPr/>
        </p:nvSpPr>
        <p:spPr>
          <a:xfrm>
            <a:off x="1213389" y="2734199"/>
            <a:ext cx="8015834" cy="41696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50.26548245743669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A38F9E-92B7-4164-B6FA-DDDAA4786D4A}"/>
              </a:ext>
            </a:extLst>
          </p:cNvPr>
          <p:cNvSpPr/>
          <p:nvPr/>
        </p:nvSpPr>
        <p:spPr>
          <a:xfrm>
            <a:off x="1210139" y="3350363"/>
            <a:ext cx="8017459" cy="4169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c.perimeter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BDD0C7-D7E1-4B18-B156-60E18598C031}"/>
              </a:ext>
            </a:extLst>
          </p:cNvPr>
          <p:cNvSpPr/>
          <p:nvPr/>
        </p:nvSpPr>
        <p:spPr>
          <a:xfrm>
            <a:off x="1211764" y="3765642"/>
            <a:ext cx="8015834" cy="60587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Computing perimeter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25.132741228718345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A027B07-3302-44BB-BE25-0DDD51B115E0}"/>
              </a:ext>
            </a:extLst>
          </p:cNvPr>
          <p:cNvSpPr/>
          <p:nvPr/>
        </p:nvSpPr>
        <p:spPr>
          <a:xfrm>
            <a:off x="1210139" y="4579316"/>
            <a:ext cx="8017459" cy="4169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c.perimeter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A6C013-B888-4B1E-A671-4BA3A675A245}"/>
              </a:ext>
            </a:extLst>
          </p:cNvPr>
          <p:cNvSpPr/>
          <p:nvPr/>
        </p:nvSpPr>
        <p:spPr>
          <a:xfrm>
            <a:off x="1211764" y="4994596"/>
            <a:ext cx="8015834" cy="41696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25.132741228718345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3806B4-EB4B-4712-8504-83F4C63A4FF6}"/>
              </a:ext>
            </a:extLst>
          </p:cNvPr>
          <p:cNvSpPr/>
          <p:nvPr/>
        </p:nvSpPr>
        <p:spPr>
          <a:xfrm>
            <a:off x="1458785" y="5566869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"Computing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area"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"Computing perimeter"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메시지가 한번만 나타나는 점에 주목하자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334062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자료 구조 초기화 단순화하기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805771" y="965608"/>
            <a:ext cx="8829445" cy="50694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Structure: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_fields= []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*args):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len(args) != len(self._fields):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TypeError('Expected {} arguments'.format(len(self._fields)))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name, value in zip(self._fields, args):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setattr(self, name, value)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Stock(Structure):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_fields = ['name', 'shares', 'price']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Point(Structure):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_fields = ['x','y']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Circle(Structure):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_fields = ['radius']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area(self):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math.pi * self.radius ** 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0C319B-E95C-4C48-B8E3-098B60E0A29B}"/>
              </a:ext>
            </a:extLst>
          </p:cNvPr>
          <p:cNvSpPr/>
          <p:nvPr/>
        </p:nvSpPr>
        <p:spPr>
          <a:xfrm>
            <a:off x="1129601" y="6035040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 구조로 사용하는 클래스를  작성하고 있는데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반복적으로 비슷한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__init__()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함수를 매번 작성해야 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2048100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자료 구조 초기화 단순화하기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805771" y="1089966"/>
            <a:ext cx="8829445" cy="36063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Stock('ACME', 50, 91.1)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print(s.name, s.shares, s.price)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 = Point(2,3)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print(p.x, p.y)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 = Circle(4.5)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print(c.radius)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s2 = Stock('ACME', 50)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5DB6C72-6A30-4DBF-8F2F-C93190FADD18}"/>
              </a:ext>
            </a:extLst>
          </p:cNvPr>
          <p:cNvSpPr/>
          <p:nvPr/>
        </p:nvSpPr>
        <p:spPr>
          <a:xfrm>
            <a:off x="805771" y="4696357"/>
            <a:ext cx="8829445" cy="123626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ACME 50 91.1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2 3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4.5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Expected 3 arguments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758953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자료 구조 초기화 단순화하기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757673" y="1352282"/>
            <a:ext cx="8925642" cy="39151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Structure: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_fields= []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&gt;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self._fields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('Expected {}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arguments'.format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self._fields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name, value in zip(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self._fields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setattr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name, value)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 in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self._fields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):]: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setattr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name,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kwargs.pop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(name))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('Invalid argument(s): {}'.format(','.join(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405055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자료 구조 초기화 단순화하기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805771" y="1089966"/>
            <a:ext cx="8829445" cy="2114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Stock(Structure):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_fields = ['name', 'shares', 'price']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s1 = Stock('ACME', 50, 91.1)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s2 = Stock('ACME', 50, price=91.1)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s3 = Stock('ACME', shares=50, price=91.1)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834F38-5E41-484F-9C66-DC9E3DF664BE}"/>
              </a:ext>
            </a:extLst>
          </p:cNvPr>
          <p:cNvSpPr/>
          <p:nvPr/>
        </p:nvSpPr>
        <p:spPr>
          <a:xfrm>
            <a:off x="917461" y="3568131"/>
            <a:ext cx="83362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키워드 매개변수를 지원하기로 결정 했다면 사용할 수 있는 디자인 옵션이 몇 가지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그중 한가지는 키워드 매개변수를 매핑해서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_fields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명시된 속성 이름에만 일치하도록 만드는 것이다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882727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파이썬 함수의 특징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클로저와 데코레이터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이터레이터와 제너레이터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코루틴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함수와 함수형 프로그래밍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자료 구조 초기화 단순화하기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757673" y="965608"/>
            <a:ext cx="8925642" cy="45793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Structure: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# Class variable that specifies expected fields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_fields= []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*args, **kwargs):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len(args) != len(self._fields):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TypeError('Expected {} arguments'.format(len(self._fields)))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# Set the arguments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name, value in zip(self._fields, args):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setattr(self, name, value)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# Set the additional arguments (if any)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extra_args = kwargs.keys() - self._fields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 in extra_args: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setattr(self, name, kwargs.pop(name))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kwargs: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TypeError('Duplicate values for {}'.format(','.join(kwargs)))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436235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자료 구조 초기화 단순화하기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805771" y="1089966"/>
            <a:ext cx="8829445" cy="18361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Stock(Structure):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_fields = ['name', 'shares', 'price']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s1 = Stock('ACME', 50, 91.1)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s2 = Stock('ACME', 50, 91.1, date='6/1/2020')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33A06A-B429-4675-9A5E-D017558F5656}"/>
              </a:ext>
            </a:extLst>
          </p:cNvPr>
          <p:cNvSpPr/>
          <p:nvPr/>
        </p:nvSpPr>
        <p:spPr>
          <a:xfrm>
            <a:off x="917461" y="3568131"/>
            <a:ext cx="83362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"_fields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명시되지 않은 구조에 추가적인 속성을 추가하는 수단으로 키워드 매개변수를 사용할 수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33952286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클래스와 객체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클래스와 객체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 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2.3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클래스와 객체 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클래스와 객체</a:t>
            </a:r>
          </a:p>
        </p:txBody>
      </p:sp>
    </p:spTree>
    <p:extLst>
      <p:ext uri="{BB962C8B-B14F-4D97-AF65-F5344CB8AC3E}">
        <p14:creationId xmlns:p14="http://schemas.microsoft.com/office/powerpoint/2010/main" val="238911199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인터페이스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추상 베이스 클래스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805771" y="1089966"/>
            <a:ext cx="8829445" cy="51562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ABCMeta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abstractmethod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IStream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metaclass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ABCMeta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abstractmethod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read(self,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maxbytes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=-1):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abstractmethod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write(self, data):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SocketStream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IStream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read(self,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maxbytes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=-1):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print('reading')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write(self, data):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print('writing')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serialize(obj, stream):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if not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isinstance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(stream,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IStream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raise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('Expected an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IStream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print('serializing')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458680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인터페이스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추상 베이스 클래스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805771" y="903222"/>
            <a:ext cx="8829445" cy="54949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a = IStream()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SocketStream()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a.read()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a.write('data')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serialize(None, a)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sys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serialize(None, sys.stdout)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io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IStream.register(io.IOBase)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serialize(None, sys.stdout)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919134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인터페이스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추상 베이스 클래스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9D4D86-4FFB-4524-861F-67949B9B262C}"/>
              </a:ext>
            </a:extLst>
          </p:cNvPr>
          <p:cNvSpPr/>
          <p:nvPr/>
        </p:nvSpPr>
        <p:spPr>
          <a:xfrm>
            <a:off x="805771" y="1130121"/>
            <a:ext cx="8829445" cy="217974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Can't instantiate abstract class IStream with abstract methods read, write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reading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writing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serializing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Expected an IStream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serializing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5EBDFF-D4E9-49B3-9B39-66E9C35F5C4F}"/>
              </a:ext>
            </a:extLst>
          </p:cNvPr>
          <p:cNvSpPr/>
          <p:nvPr/>
        </p:nvSpPr>
        <p:spPr>
          <a:xfrm>
            <a:off x="917461" y="3568131"/>
            <a:ext cx="83362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인터페이스나 추상 베이스 클래스 역할을 하는 클래스를 정의 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그리고 이 클래스는 타입 확인을 하고 특정 메소드가 서브 클래스에 구현되었는지 보장한다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4381558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인터페이스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추상 베이스 클래스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805772" y="903222"/>
            <a:ext cx="5260178" cy="54949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ABCMeta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abstractmethod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metaclass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ABCMeta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@property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abstractmethod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name(self):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name.setter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abstractmethod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name(self, value):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abstractmethod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method1(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staticmethod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abstractmethod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method2():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89DA6D-FCE6-42EB-B508-4D345291FCA9}"/>
              </a:ext>
            </a:extLst>
          </p:cNvPr>
          <p:cNvSpPr/>
          <p:nvPr/>
        </p:nvSpPr>
        <p:spPr>
          <a:xfrm>
            <a:off x="6272854" y="1301449"/>
            <a:ext cx="379842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"@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abstractmethod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스태틱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메소드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 메소드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프로퍼티에도 적용할 수 있다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</a:p>
          <a:p>
            <a:pPr lvl="0"/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/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다만 함수 정의 직전에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@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abstractmethod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적용해야 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140577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커스텀 컨테이너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845318" y="1107583"/>
            <a:ext cx="8750352" cy="3857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collections.abc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bisect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SortedItems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collections.Sequence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initial=None):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sorted(initial) if initial is not None else []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getitem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index):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[index]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add(self, item):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bisect.insort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item)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25330E-82A0-474F-964D-E9DEC653351C}"/>
              </a:ext>
            </a:extLst>
          </p:cNvPr>
          <p:cNvSpPr/>
          <p:nvPr/>
        </p:nvSpPr>
        <p:spPr>
          <a:xfrm>
            <a:off x="728499" y="5120035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리스트나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딕셔너리와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같은 내장 컨테이너와 비슷하게 동작하는 커스텀 클래스를 구현하고 싶다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49215759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커스텀 컨테이너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845318" y="1107583"/>
            <a:ext cx="4375176" cy="3857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items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SortedItems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([5, 1, 3])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print(list(items))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print(items[0])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print(items[-1])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items.add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(2)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print(list(items))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items.add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(-10)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print(list(items))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print(items[1:4])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print(3 in items)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(items))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for n in items: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print(n)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4E11ABF-17C4-42E0-A21C-B14CDA43E9B9}"/>
              </a:ext>
            </a:extLst>
          </p:cNvPr>
          <p:cNvSpPr/>
          <p:nvPr/>
        </p:nvSpPr>
        <p:spPr>
          <a:xfrm>
            <a:off x="5220494" y="1107583"/>
            <a:ext cx="4414722" cy="385722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[1, 3, 5]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[1, 2, 3, 5]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[-10, 1, 2, 3, 5]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[1, 2, 3]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True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-10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A19673-5110-47B4-8704-759F21CF4EC3}"/>
              </a:ext>
            </a:extLst>
          </p:cNvPr>
          <p:cNvSpPr/>
          <p:nvPr/>
        </p:nvSpPr>
        <p:spPr>
          <a:xfrm>
            <a:off x="728499" y="5120035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"SortedItems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인스턴스는 보통의 시퀀스와 동일한 동작을 하고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인덱싱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순환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len(), in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연산자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자르기 등 일반적인 연산을 모두 지원한다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379200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속성 접근 델리게이팅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2"/>
            <a:ext cx="8750352" cy="44818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spam(self,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print('A.spam')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foo(self):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print('A.foo')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self._a = A()   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print('B.bar')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__getattr__(self, name):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getattr(self._a, name)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C085A9-851B-4879-A7F7-38A5BCEB3857}"/>
              </a:ext>
            </a:extLst>
          </p:cNvPr>
          <p:cNvSpPr/>
          <p:nvPr/>
        </p:nvSpPr>
        <p:spPr>
          <a:xfrm>
            <a:off x="822780" y="5750418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인스턴스가 속성에 대한 접근을 내부 인스턴스로 델리게이트해서 상속의 대안으로 사용하거나 프록시 구현을 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4340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함수의 의미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257873" y="1037107"/>
            <a:ext cx="7461844" cy="17627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add(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x,y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x+y</a:t>
            </a:r>
            <a:endParaRPr lang="en-US" altLang="ko-KR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add(3,4)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257873" y="2799841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F4DEFE-6A87-4555-81EC-BF0915CDC571}"/>
              </a:ext>
            </a:extLst>
          </p:cNvPr>
          <p:cNvSpPr/>
          <p:nvPr/>
        </p:nvSpPr>
        <p:spPr>
          <a:xfrm>
            <a:off x="1257873" y="3341395"/>
            <a:ext cx="7461844" cy="491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print(type(add))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B40050-445B-4063-AB86-9275CE340F9C}"/>
              </a:ext>
            </a:extLst>
          </p:cNvPr>
          <p:cNvSpPr/>
          <p:nvPr/>
        </p:nvSpPr>
        <p:spPr>
          <a:xfrm>
            <a:off x="1257873" y="3833167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&lt;class 'function'&gt;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0A4783-C29E-487B-86AE-968CA7BB6880}"/>
              </a:ext>
            </a:extLst>
          </p:cNvPr>
          <p:cNvSpPr/>
          <p:nvPr/>
        </p:nvSpPr>
        <p:spPr>
          <a:xfrm>
            <a:off x="1257873" y="4380154"/>
            <a:ext cx="7461844" cy="491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print(add)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77D900-4780-4EBE-AD3F-499C2B1F808D}"/>
              </a:ext>
            </a:extLst>
          </p:cNvPr>
          <p:cNvSpPr/>
          <p:nvPr/>
        </p:nvSpPr>
        <p:spPr>
          <a:xfrm>
            <a:off x="1257873" y="4871926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&lt;function add at 0x000002081E420798&gt;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3978EE-69B0-4BDF-9AB5-012D696BC33B}"/>
              </a:ext>
            </a:extLst>
          </p:cNvPr>
          <p:cNvSpPr/>
          <p:nvPr/>
        </p:nvSpPr>
        <p:spPr>
          <a:xfrm>
            <a:off x="1257873" y="5413370"/>
            <a:ext cx="7461844" cy="7551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sys.getrefcount(add)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654B17-8217-491C-816E-70770917C15B}"/>
              </a:ext>
            </a:extLst>
          </p:cNvPr>
          <p:cNvSpPr/>
          <p:nvPr/>
        </p:nvSpPr>
        <p:spPr>
          <a:xfrm>
            <a:off x="1257873" y="6168490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342688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속성 접근 델리게이팅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3"/>
            <a:ext cx="8750352" cy="12878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B()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b.bar()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b.spam(42)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0546E1F-BDFA-4F5B-A9A4-32475C83FAEA}"/>
              </a:ext>
            </a:extLst>
          </p:cNvPr>
          <p:cNvSpPr/>
          <p:nvPr/>
        </p:nvSpPr>
        <p:spPr>
          <a:xfrm>
            <a:off x="845318" y="2395471"/>
            <a:ext cx="8750352" cy="67614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B.bar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A.spam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20AE62-164B-405D-B52C-C473A3A4DF69}"/>
              </a:ext>
            </a:extLst>
          </p:cNvPr>
          <p:cNvSpPr/>
          <p:nvPr/>
        </p:nvSpPr>
        <p:spPr>
          <a:xfrm>
            <a:off x="800242" y="3329416"/>
            <a:ext cx="87954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"__getattr__()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메소드는 속성을 찾아 보는 도구 모음 정도로 생각하면 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메소드는 코드가 존재하지 않는 속성에 접근하려 할 때 호출된다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앞에 나온 코드에서 정의하지 않은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대한 접근을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델리케이트 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747051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속성 접근 델리게이팅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2"/>
            <a:ext cx="8750352" cy="54026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Proxy: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obj):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self._obj = obj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__getattr__(self, name):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print('getattr:', name)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getattr(self._obj, name)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__setattr__(self, name, value):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name.startswith('_'):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super().__setattr__(name, value)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print('setattr:', name, value)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setattr(self._obj, name, value)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__delattr__(self, name):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name.startswith('_'):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super().__delattr__(name)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print('delattr:', name)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delattr(self._obj, name)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8940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속성 접근 델리게이팅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3"/>
            <a:ext cx="8750352" cy="35803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Spam: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x):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x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bar(self, y):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Spam.bar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:',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y)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Spam(2)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 = Proxy(s)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p.x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p.bar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(3)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p.x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37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0546E1F-BDFA-4F5B-A9A4-32475C83FAEA}"/>
              </a:ext>
            </a:extLst>
          </p:cNvPr>
          <p:cNvSpPr/>
          <p:nvPr/>
        </p:nvSpPr>
        <p:spPr>
          <a:xfrm>
            <a:off x="845318" y="4687909"/>
            <a:ext cx="8750352" cy="133296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getattr: x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getattr: bar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Spam.bar: 2 3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setattr: x 37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20AE62-164B-405D-B52C-C473A3A4DF69}"/>
              </a:ext>
            </a:extLst>
          </p:cNvPr>
          <p:cNvSpPr/>
          <p:nvPr/>
        </p:nvSpPr>
        <p:spPr>
          <a:xfrm>
            <a:off x="845318" y="6020872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델리게이트의 또 다른 예제로 프록시 구현이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프록시 클래스를 사용하려면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단순히 다른 인스턴스를 감싸면 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913909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속성 접근 델리게이팅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2"/>
            <a:ext cx="8750352" cy="39795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ListLike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[]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name):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name)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getitem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index):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[index]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setitem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index, value):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[index] = value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delitem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index):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del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[index]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74295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속성 접근 델리게이팅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3"/>
            <a:ext cx="8750352" cy="19833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ListLike()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a.append(2)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a.insert(0,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a.sort()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print(len(a))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print(a[0])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0546E1F-BDFA-4F5B-A9A4-32475C83FAEA}"/>
              </a:ext>
            </a:extLst>
          </p:cNvPr>
          <p:cNvSpPr/>
          <p:nvPr/>
        </p:nvSpPr>
        <p:spPr>
          <a:xfrm>
            <a:off x="845318" y="3090930"/>
            <a:ext cx="8750352" cy="56667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20AE62-164B-405D-B52C-C473A3A4DF69}"/>
              </a:ext>
            </a:extLst>
          </p:cNvPr>
          <p:cNvSpPr/>
          <p:nvPr/>
        </p:nvSpPr>
        <p:spPr>
          <a:xfrm>
            <a:off x="800242" y="3986010"/>
            <a:ext cx="879542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ListLike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객체를 만들려고 하면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append()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insert()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같은 일반적인 리스트 메소드를 지원한다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하지만 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len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(),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아이템 검색 등의 연산은 지원하지 않는다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lvl="0"/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/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서로 다른 연산을 지원하려면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수동으로 관련된 특별 메소드를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델리게이트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해야 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610596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클래스에 생성자 여러 개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3"/>
            <a:ext cx="8750352" cy="34193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Date: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year, month, day):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self.year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year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self.month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month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self.day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day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today(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time.localtime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t.tm_year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t.tm_mon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t.tm_mday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986F52-0DFC-4BBF-8C97-DF1573565640}"/>
              </a:ext>
            </a:extLst>
          </p:cNvPr>
          <p:cNvSpPr/>
          <p:nvPr/>
        </p:nvSpPr>
        <p:spPr>
          <a:xfrm>
            <a:off x="822780" y="4953734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클래스를 작성 중인데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사용자가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init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__()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제공하는 방식 이외에 여러 가지 방식으로 인스턴스를 생성할 수 있도록 하고 싶다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105889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클래스에 생성자 여러 개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3"/>
            <a:ext cx="8750352" cy="33485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Date(2020, 6,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Date.today()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print(a.year, a.month, a.day)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print(b.year, b.month, b.day)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NewDate(Date):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 = Date.today()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 = NewDate.today()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print('Should be Date instance:', Date)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print('Should be NewDate instance:', NewDate)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7AAD70-70AA-4B0A-AB46-DDD1AFF1EEAC}"/>
              </a:ext>
            </a:extLst>
          </p:cNvPr>
          <p:cNvSpPr/>
          <p:nvPr/>
        </p:nvSpPr>
        <p:spPr>
          <a:xfrm>
            <a:off x="845318" y="4456090"/>
            <a:ext cx="8750352" cy="115265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2020 6 1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2020 5 30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Should be Date instance: &lt;class '__main__.Date'&gt;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Should be NewDate instance: &lt;class '__main__.NewDate'&gt;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E2BCC0-00D5-4B41-AF6B-5A62C9F57C95}"/>
              </a:ext>
            </a:extLst>
          </p:cNvPr>
          <p:cNvSpPr/>
          <p:nvPr/>
        </p:nvSpPr>
        <p:spPr>
          <a:xfrm>
            <a:off x="800242" y="5797300"/>
            <a:ext cx="8795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생성자를 여러 개 정의하려면 클래스 메소드를 사용해야 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826126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init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호출 없이 인스턴스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3"/>
            <a:ext cx="8750352" cy="43466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time import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localtime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Date: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year, month, day):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self.year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year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self.month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month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self.day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day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today(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.__new__(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localtime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d.year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t.tm_year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d.month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t.tm_mon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d.day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t.tm_mday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d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E2BCC0-00D5-4B41-AF6B-5A62C9F57C95}"/>
              </a:ext>
            </a:extLst>
          </p:cNvPr>
          <p:cNvSpPr/>
          <p:nvPr/>
        </p:nvSpPr>
        <p:spPr>
          <a:xfrm>
            <a:off x="800242" y="5797300"/>
            <a:ext cx="8795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인스턴스를 생성해야 하는데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__init__()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 호출을 피하고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847057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init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호출 없이 인스턴스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3"/>
            <a:ext cx="8750352" cy="3837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 = Date.__new__(Date)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print(hasattr(d,'year'))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data = {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'year' : 2020,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'month' : 6,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'day' : 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}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d.__dict__.update(data)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print(d.year, d.month)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 = Date.today()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print(d.year, d.month, d.day)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E2BCC0-00D5-4B41-AF6B-5A62C9F57C95}"/>
              </a:ext>
            </a:extLst>
          </p:cNvPr>
          <p:cNvSpPr/>
          <p:nvPr/>
        </p:nvSpPr>
        <p:spPr>
          <a:xfrm>
            <a:off x="800242" y="6054726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클래스의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__new__()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메소드를 호출해서 초기화 하지 않은 인스턴스를 생성할 수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1F965E-9184-4A05-8432-3B96D3635C15}"/>
              </a:ext>
            </a:extLst>
          </p:cNvPr>
          <p:cNvSpPr/>
          <p:nvPr/>
        </p:nvSpPr>
        <p:spPr>
          <a:xfrm>
            <a:off x="845318" y="4945488"/>
            <a:ext cx="8750352" cy="108182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&lt;__main__.Date object at 0x0000017824404D48&gt;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False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2020 6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2020 5 30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466011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순환 자료 구조에서 메모리 관리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965914"/>
            <a:ext cx="8750352" cy="54773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weakref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Node: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value):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self.value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value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self._parent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None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self.children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[]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repr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'Node({!r:})'.format(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self.value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@property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parent(self):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self._parent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self._parent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is None else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self._parent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parent.setter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parent(self, node):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self._parent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weakref.ref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(node)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add_child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child):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self.children.append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(child)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child.parent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self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0536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함수의 의미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235928" y="1227300"/>
            <a:ext cx="7461844" cy="10623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add1 = add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add1(3,4)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235928" y="2289658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F4DEFE-6A87-4555-81EC-BF0915CDC571}"/>
              </a:ext>
            </a:extLst>
          </p:cNvPr>
          <p:cNvSpPr/>
          <p:nvPr/>
        </p:nvSpPr>
        <p:spPr>
          <a:xfrm>
            <a:off x="1235928" y="2822012"/>
            <a:ext cx="7461844" cy="491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print(type(add1))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B40050-445B-4063-AB86-9275CE340F9C}"/>
              </a:ext>
            </a:extLst>
          </p:cNvPr>
          <p:cNvSpPr/>
          <p:nvPr/>
        </p:nvSpPr>
        <p:spPr>
          <a:xfrm>
            <a:off x="1235928" y="3313784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&lt;class 'function'&gt;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0A4783-C29E-487B-86AE-968CA7BB6880}"/>
              </a:ext>
            </a:extLst>
          </p:cNvPr>
          <p:cNvSpPr/>
          <p:nvPr/>
        </p:nvSpPr>
        <p:spPr>
          <a:xfrm>
            <a:off x="1235928" y="3831517"/>
            <a:ext cx="7461844" cy="491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print(add1)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77D900-4780-4EBE-AD3F-499C2B1F808D}"/>
              </a:ext>
            </a:extLst>
          </p:cNvPr>
          <p:cNvSpPr/>
          <p:nvPr/>
        </p:nvSpPr>
        <p:spPr>
          <a:xfrm>
            <a:off x="1235928" y="4323289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&lt;function add at 0x000002081E420798&gt;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A8087FD-51B3-4354-923E-963452CBA355}"/>
              </a:ext>
            </a:extLst>
          </p:cNvPr>
          <p:cNvSpPr/>
          <p:nvPr/>
        </p:nvSpPr>
        <p:spPr>
          <a:xfrm>
            <a:off x="1235928" y="4822376"/>
            <a:ext cx="7461844" cy="495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sys.getrefcount(add)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4ADE62-86AA-48AF-90C1-EC7D77221B83}"/>
              </a:ext>
            </a:extLst>
          </p:cNvPr>
          <p:cNvSpPr/>
          <p:nvPr/>
        </p:nvSpPr>
        <p:spPr>
          <a:xfrm>
            <a:off x="1235928" y="5318151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287569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순환 자료 구조에서 메모리 관리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26901"/>
            <a:ext cx="8750352" cy="26852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root = Node('parent')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c1 = Node('c1')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c2 = Node('c2')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root.add_child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(c1)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root.add_child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(c2)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print(c1.parent)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del root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print(c1.parent)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803DAB-7DDA-40D6-86F7-FD40B4686544}"/>
              </a:ext>
            </a:extLst>
          </p:cNvPr>
          <p:cNvSpPr/>
          <p:nvPr/>
        </p:nvSpPr>
        <p:spPr>
          <a:xfrm>
            <a:off x="845318" y="3812146"/>
            <a:ext cx="8750352" cy="64112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Node('parent')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None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CE2CE6A-490A-41A5-8801-F3F15D8D3085}"/>
              </a:ext>
            </a:extLst>
          </p:cNvPr>
          <p:cNvSpPr/>
          <p:nvPr/>
        </p:nvSpPr>
        <p:spPr>
          <a:xfrm>
            <a:off x="822780" y="4612292"/>
            <a:ext cx="8795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순환이 있는 자료 구조를 생성하는 프로그램에서 메모리 관리의 문제가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C83015-467A-4BF7-B5DF-A0026D1C6E50}"/>
              </a:ext>
            </a:extLst>
          </p:cNvPr>
          <p:cNvSpPr/>
          <p:nvPr/>
        </p:nvSpPr>
        <p:spPr>
          <a:xfrm>
            <a:off x="845318" y="5330989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상호 참조가 있는 구조에서는 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weakref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라이브러리를 사용하는 약한 참조로 만드는 것을 고려해야 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291591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순환 자료 구조에서 메모리 관리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358721"/>
            <a:ext cx="8750352" cy="34450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Data: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__del__(self):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Data.__del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__')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Node: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self.data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Data()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self.parent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None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self.children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[]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add_child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child):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self.children.append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(child)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child.parent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self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185223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순환 자료 구조에서 메모리 관리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976307"/>
            <a:ext cx="8750352" cy="20695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Data()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del a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Node()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del a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Node()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a.add_child(Node())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del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803DAB-7DDA-40D6-86F7-FD40B4686544}"/>
              </a:ext>
            </a:extLst>
          </p:cNvPr>
          <p:cNvSpPr/>
          <p:nvPr/>
        </p:nvSpPr>
        <p:spPr>
          <a:xfrm>
            <a:off x="845318" y="3043878"/>
            <a:ext cx="8750352" cy="64112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Data.__del__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Data.__del__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CE2CE6A-490A-41A5-8801-F3F15D8D3085}"/>
              </a:ext>
            </a:extLst>
          </p:cNvPr>
          <p:cNvSpPr/>
          <p:nvPr/>
        </p:nvSpPr>
        <p:spPr>
          <a:xfrm>
            <a:off x="845318" y="3789457"/>
            <a:ext cx="8795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부모노드와 자식노드가 상호 참조하는 경우 노드가 삭제되지 않는다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C83015-467A-4BF7-B5DF-A0026D1C6E50}"/>
              </a:ext>
            </a:extLst>
          </p:cNvPr>
          <p:cNvSpPr/>
          <p:nvPr/>
        </p:nvSpPr>
        <p:spPr>
          <a:xfrm>
            <a:off x="822780" y="5881693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가비지 컬렉터를 강제로 실행하면 메모리가 해지 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하지만 가비지 컬렉터가 언제 동작할 지는 알수가 없다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E84F88-8A46-4450-BB55-10AABC6D9CD2}"/>
              </a:ext>
            </a:extLst>
          </p:cNvPr>
          <p:cNvSpPr/>
          <p:nvPr/>
        </p:nvSpPr>
        <p:spPr>
          <a:xfrm>
            <a:off x="845318" y="4539900"/>
            <a:ext cx="8750352" cy="7026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gc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gc.collect()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EA7BDDA-EF95-431F-97A2-64A19F08C069}"/>
              </a:ext>
            </a:extLst>
          </p:cNvPr>
          <p:cNvSpPr/>
          <p:nvPr/>
        </p:nvSpPr>
        <p:spPr>
          <a:xfrm>
            <a:off x="845318" y="5240567"/>
            <a:ext cx="8750352" cy="64112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Data.__del__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Data.__del__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507362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비교 연산을 지원하는 클래스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358721"/>
            <a:ext cx="8750352" cy="38443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functools import total_ordering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Room: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name, length, width):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self.name = name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self.length = length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self.width = width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self.square_feet = self.length * self.width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@total_ordering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House: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name, style):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self.name = name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self.style = style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self.rooms = list()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664394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비교 연산을 지원하는 클래스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44560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@property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living_space_footage(self):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sum(r.square_feet for r in self.rooms)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add_room(self, room):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self.rooms.append(room)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__str__(self):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'{}: {} square foot {}'.format(self.name,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                  self.living_space_footage,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                  self.style)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__eq__(self, other):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self.living_space_footage == other.living_space_footage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__lt__(self, other):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self.living_space_footage &lt; other.living_space_footage 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468298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비교 연산을 지원하는 클래스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44560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h1 = House('h1', 'Cape')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h1.add_room(Room('Master Bedroom', 14, 21))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h1.add_room(Room('Living Room', 18, 20))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h1.add_room(Room('Kitchen', 12, 16))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h1.add_room(Room('Office', 12, 12))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h2 = House('h2', 'Ranch')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h2.add_room(Room('Master Bedroom', 14, 21))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h2.add_room(Room('Living Room', 18, 20))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h2.add_room(Room('Kitchen', 12, 16))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h3 = House('h3', 'Split')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h3.add_room(Room('Master Bedroom', 14, 21))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h3.add_room(Room('Living Room', 18, 20))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h3.add_room(Room('Office', 12, 16))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h3.add_room(Room('Kitchen', 15, 17))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houses = [h1, h2, h3]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087147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비교 연산을 지원하는 클래스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14037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print("Is h1 bigger than h2?", h1 &gt; h2)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print("Is h2 smaller than h3?", h2 &lt; h3)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print("Is h2 greater than or equal to h1?", h2 &gt;= h1)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print("Which one is biggest?", max(houses))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print("Which is smallest?", min(houses))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A6776CA-97CA-47D3-BDEB-C9472F592219}"/>
              </a:ext>
            </a:extLst>
          </p:cNvPr>
          <p:cNvSpPr/>
          <p:nvPr/>
        </p:nvSpPr>
        <p:spPr>
          <a:xfrm>
            <a:off x="845318" y="2604752"/>
            <a:ext cx="8750352" cy="140379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 h1 bigger than h2? True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 h2 smaller than h3? True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 h2 greater than or equal to h1? False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Which one is biggest? h3: 1101 square foot Split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Which is smallest? h2: 846 square foot Ranch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8B32BD-B88F-4A99-ADBB-A4FBE564D245}"/>
              </a:ext>
            </a:extLst>
          </p:cNvPr>
          <p:cNvSpPr/>
          <p:nvPr/>
        </p:nvSpPr>
        <p:spPr>
          <a:xfrm>
            <a:off x="800242" y="4155924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표준 비교 연산자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(&gt;=,!=,&lt;=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사용해 클래스 인스턴스를 비교하고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하지만 특별 메소드를 너무 많이 작성하고 싶지는 않다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45318" y="5303102"/>
            <a:ext cx="87954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이때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functools.total_ordering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 사용하면   과정을 단순화할 수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클래스에 데코레이터를 붙이고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__eq__()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비교 메소드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(__lt__,__le__,__gt__,__ge__)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 하나만 더 정의하면 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 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067750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메타프로그래밍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_I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메타프로그래밍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_II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메타프로그래밍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_III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메타프로그래밍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_IV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메타프로그래밍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2698139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감싸기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31438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functools import wraps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timethis(func):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@wraps(func)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wrapper(*args, **kwargs):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start = time.time()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result = func(*args, **kwargs)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end = time.time()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print(func.__name__, end-start)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result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22780" y="4641382"/>
            <a:ext cx="8795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함수에 추가적인 처리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로깅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타이밍 등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하는 래퍼 레이어를 넣고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 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157781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감싸기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22280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@timethis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countdown(n:int):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n &gt; 0: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-= 1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countdown(100000)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countdown(10000000)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22780" y="4641382"/>
            <a:ext cx="8795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함수에 추가적인 코드를 감싸려면 데코레이터 함수를 정의한다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 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034D75-5EE9-42E5-81D1-959A88F2E662}"/>
              </a:ext>
            </a:extLst>
          </p:cNvPr>
          <p:cNvSpPr/>
          <p:nvPr/>
        </p:nvSpPr>
        <p:spPr>
          <a:xfrm>
            <a:off x="845318" y="3429000"/>
            <a:ext cx="8750352" cy="64112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 0.004880189895629883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 0.46359729766845703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6502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함수의 의미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E52B80-1654-49A6-99F7-AE124A8A6CD4}"/>
              </a:ext>
            </a:extLst>
          </p:cNvPr>
          <p:cNvSpPr/>
          <p:nvPr/>
        </p:nvSpPr>
        <p:spPr>
          <a:xfrm>
            <a:off x="539827" y="1095494"/>
            <a:ext cx="52197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파이썬에서는 함수가 객체이다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257873" y="1563799"/>
            <a:ext cx="7461844" cy="7185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del add1</a:t>
            </a:r>
          </a:p>
          <a:p>
            <a:r>
              <a:rPr lang="nb-NO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sys.getrefcount(add)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257873" y="2282342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38BCD2-5BA6-4585-803D-3957ACDBFB68}"/>
              </a:ext>
            </a:extLst>
          </p:cNvPr>
          <p:cNvSpPr/>
          <p:nvPr/>
        </p:nvSpPr>
        <p:spPr>
          <a:xfrm>
            <a:off x="1338682" y="3628339"/>
            <a:ext cx="1148486" cy="5211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0BF015-DE79-4EC4-95A2-825A289DE119}"/>
              </a:ext>
            </a:extLst>
          </p:cNvPr>
          <p:cNvSpPr/>
          <p:nvPr/>
        </p:nvSpPr>
        <p:spPr>
          <a:xfrm>
            <a:off x="1338682" y="4808748"/>
            <a:ext cx="1148486" cy="5211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08BC4A-F7C9-423D-BAD5-3BE90C78F9ED}"/>
              </a:ext>
            </a:extLst>
          </p:cNvPr>
          <p:cNvSpPr txBox="1"/>
          <p:nvPr/>
        </p:nvSpPr>
        <p:spPr>
          <a:xfrm>
            <a:off x="1404518" y="3196742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D47C3E-C74E-44B0-BEB0-F8FF0EB8BF8F}"/>
              </a:ext>
            </a:extLst>
          </p:cNvPr>
          <p:cNvSpPr txBox="1"/>
          <p:nvPr/>
        </p:nvSpPr>
        <p:spPr>
          <a:xfrm>
            <a:off x="1404518" y="4356267"/>
            <a:ext cx="856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9AD9763-0C80-4F61-B098-15E75614F8D5}"/>
              </a:ext>
            </a:extLst>
          </p:cNvPr>
          <p:cNvSpPr/>
          <p:nvPr/>
        </p:nvSpPr>
        <p:spPr>
          <a:xfrm>
            <a:off x="4142601" y="4027015"/>
            <a:ext cx="2154072" cy="78173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x,y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x+y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C2C08A7-1DCB-49F6-8000-7AD570804520}"/>
              </a:ext>
            </a:extLst>
          </p:cNvPr>
          <p:cNvCxnSpPr>
            <a:cxnSpLocks/>
            <a:stCxn id="2" idx="3"/>
            <a:endCxn id="19" idx="1"/>
          </p:cNvCxnSpPr>
          <p:nvPr/>
        </p:nvCxnSpPr>
        <p:spPr>
          <a:xfrm>
            <a:off x="2487168" y="3888917"/>
            <a:ext cx="1655433" cy="52896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0B695F4-081E-4AC5-BA9C-BD27CAC854A7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 flipV="1">
            <a:off x="2487168" y="4417882"/>
            <a:ext cx="1655433" cy="651444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1D22B41-ABFF-4D58-BDB8-055637340497}"/>
              </a:ext>
            </a:extLst>
          </p:cNvPr>
          <p:cNvSpPr/>
          <p:nvPr/>
        </p:nvSpPr>
        <p:spPr>
          <a:xfrm>
            <a:off x="4140886" y="4808748"/>
            <a:ext cx="2154072" cy="48545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refcount=3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F3A62BE-B6D6-4606-85EF-BFE2817A7EFE}"/>
              </a:ext>
            </a:extLst>
          </p:cNvPr>
          <p:cNvSpPr/>
          <p:nvPr/>
        </p:nvSpPr>
        <p:spPr>
          <a:xfrm>
            <a:off x="4140886" y="3651787"/>
            <a:ext cx="52197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function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객체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996946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메타데이터 보존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6"/>
            <a:ext cx="8750352" cy="39119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functools import wraps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timethis(func):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'''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Decorator that reports the execution time.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'''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@wraps(func)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wrapper(*args, **kwargs):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start = time.time()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result = func(*args, **kwargs)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end = time.time()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print(func.__name__, end-start)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result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22780" y="5517143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작성했다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하지만 이를 함수에 적용할 때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이름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독 문자열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주석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호출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시그니처와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같은 주요 메타데이터가 사라진다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  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478283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메타데이터 보존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34096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@timethis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countdown(n:int):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'''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Counts down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'''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n &gt; 0: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-= 1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countdown(100000)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print('Name:', countdown.__name__)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print('Docstring:', repr(countdown.__doc__))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print('Annotations:', countdown.__annotations__)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00242" y="5942149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작성할 때는 언제나 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functools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라이브러리의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@wraps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래퍼 함수에 적용해야 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  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034D75-5EE9-42E5-81D1-959A88F2E662}"/>
              </a:ext>
            </a:extLst>
          </p:cNvPr>
          <p:cNvSpPr/>
          <p:nvPr/>
        </p:nvSpPr>
        <p:spPr>
          <a:xfrm>
            <a:off x="845318" y="4610637"/>
            <a:ext cx="8750352" cy="115909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 0.004880428314208984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Name: countdown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Docstring: '\n        Counts down\n        '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Annotations: {'n': &lt;class 'int'&gt;}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872091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 풀기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6"/>
            <a:ext cx="8750352" cy="39119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functools import wraps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decorator1(func):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@wraps(func)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wrapper(*args, **kwargs):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print('Decorator 1')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func(*args, **kwargs)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decorator2(func):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@wraps(func)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wrapper(*args, **kwargs):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print('Decorator 2')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func(*args, **kwargs)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22780" y="5517143"/>
            <a:ext cx="8795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함수에 데코레이터를 적용했는데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이를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'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취소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'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하고 원본 함수에 접근하고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 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964550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 풀기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22280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@decorator1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@decorator2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add(x, y):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 + y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print(add(2,3))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print(add.__wrapped__(2,3))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45318" y="4949159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"@wraps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사용해서 데코레이터를 올바르게 구현했다고 가정하면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원본 함수에는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__wrapped__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속성으로 접근할 수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 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034D75-5EE9-42E5-81D1-959A88F2E662}"/>
              </a:ext>
            </a:extLst>
          </p:cNvPr>
          <p:cNvSpPr/>
          <p:nvPr/>
        </p:nvSpPr>
        <p:spPr>
          <a:xfrm>
            <a:off x="845318" y="3429000"/>
            <a:ext cx="8750352" cy="138447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Decorator 1</a:t>
            </a:r>
          </a:p>
          <a:p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Decorator 2</a:t>
            </a:r>
          </a:p>
          <a:p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Decorator 2</a:t>
            </a:r>
          </a:p>
          <a:p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311759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매개변수를 받는 데코레이터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6"/>
            <a:ext cx="8750352" cy="39119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functools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wraps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logging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logged(level, name=None, message=None):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decorate(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name if name else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.__module__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log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logging.getLogger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logmsg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message if message else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.__name__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@wraps(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wrapper(*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log.log(level,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logmsg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wrapper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decorate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22780" y="5517143"/>
            <a:ext cx="8795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매개변수를 받는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작성하고 싶다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  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198151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매개변수를 받는 데코레이터 정의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34225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@logged(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logging.DEBUG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add(x, y):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 + y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@logged(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logging.CRITICAL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'example')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spam():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print('Spam!')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logging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logging.basicConfig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(level=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logging.DEBUG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print(add(2,3))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spam()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22780" y="5979470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가장 외부에 있는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logged()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함수는 매개 변수 인자를 받고 이를 가지고 내부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함수에서 사용하게 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034D75-5EE9-42E5-81D1-959A88F2E662}"/>
              </a:ext>
            </a:extLst>
          </p:cNvPr>
          <p:cNvSpPr/>
          <p:nvPr/>
        </p:nvSpPr>
        <p:spPr>
          <a:xfrm>
            <a:off x="845318" y="4623515"/>
            <a:ext cx="8750352" cy="669299"/>
          </a:xfrm>
          <a:prstGeom prst="rect">
            <a:avLst/>
          </a:prstGeom>
          <a:solidFill>
            <a:srgbClr val="FFCCCC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DEBUG:__main__:add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CRITICAL:example:spam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F945AB-FE8D-4A27-9EC0-AAE1DA3D6452}"/>
              </a:ext>
            </a:extLst>
          </p:cNvPr>
          <p:cNvSpPr/>
          <p:nvPr/>
        </p:nvSpPr>
        <p:spPr>
          <a:xfrm>
            <a:off x="845318" y="5292814"/>
            <a:ext cx="8750352" cy="66929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Spam!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968516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3779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사용자가 조절 가능한 속성을 가진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6"/>
            <a:ext cx="8750352" cy="39119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functools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wraps, partial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logging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attach_wrapper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(obj,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=None):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is None: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partial(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attach_wrapper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obj)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setattr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(obj,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.__name__,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logged(level, name=None, message=None):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decorate(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name if name else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.__module__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log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logging.getLogger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logmsg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message if message else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.__name__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22780" y="5517143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함수를 감싸는 데코레이터 함수를 작성하는데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사용자가 실행 시간에 동작성을 변경할 수 있도록 속성을 조절하도록 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  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2799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3779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사용자가 조절 가능한 속성을 가진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073776"/>
            <a:ext cx="8750352" cy="47104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@wraps(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wrapper(*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log.log(level,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logmsg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# Attach setter functions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@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attach_wrapper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(wrapper)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set_level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newlevel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nonlocal level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level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newlevel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@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attach_wrapper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(wrapper)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set_message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newmsg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nonlocal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logmsg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logmsg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newmsg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wrapper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decorate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0BA0C3-BDEA-4029-B32C-F37EB4558959}"/>
              </a:ext>
            </a:extLst>
          </p:cNvPr>
          <p:cNvSpPr/>
          <p:nvPr/>
        </p:nvSpPr>
        <p:spPr>
          <a:xfrm>
            <a:off x="845318" y="5942146"/>
            <a:ext cx="8795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"nonlocal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변수 선언을 통해 내부 변수를 바꾸는 접근자 함수를 만들어 보자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  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286888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3779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사용자가 조절 가능한 속성을 가진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6"/>
            <a:ext cx="8750352" cy="31585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@timethis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@logged(logging.DEBUG)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@logged(logging.DEBUG)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@timethis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countdown2(n):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91108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3779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사용자가 조절 가능한 속성을 가진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46460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logging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logging.basicConfig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(level=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logging.DEBUG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print(add(2, 3))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add.set_message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('Add called')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print(add(2, 3))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add.set_level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logging.WARNING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print(add(2, 3))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countdown(100000)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countdown.set_level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logging.CRITICAL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countdown(100000)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countdown2(100000)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countdown2.set_level(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logging.CRITICAL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countdown2(100000)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6558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디폴트 파라메타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주의사항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257873" y="1162923"/>
            <a:ext cx="7461844" cy="165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10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foo(x=a):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a=5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257873" y="2813923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4502A3-6EB2-4C25-95E9-224B94A9AF40}"/>
              </a:ext>
            </a:extLst>
          </p:cNvPr>
          <p:cNvSpPr/>
          <p:nvPr/>
        </p:nvSpPr>
        <p:spPr>
          <a:xfrm>
            <a:off x="1132358" y="3355891"/>
            <a:ext cx="67461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함수의  디폴트 파라메타의 값은 함수 정의시에  정해진다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939805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5165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사용자가 조절 가능한 속성을 가진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2063839"/>
          </a:xfrm>
          <a:prstGeom prst="rect">
            <a:avLst/>
          </a:prstGeom>
          <a:solidFill>
            <a:srgbClr val="FFCCCC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DEBUG:__main__:add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DEBUG:__main__:Add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called</a:t>
            </a: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WARNING:__main__:Add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called</a:t>
            </a: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DEBUG:__main__:countdown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CRITICAL:__main__:countdown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DEBUG:__main__:countdown2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CRITICAL:__main__:countdown2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22780" y="5470754"/>
            <a:ext cx="87954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중요한 부분은 래퍼에 속성으로 붙이는 접근자 함수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 set_message()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와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set_level()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등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에 있다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모든 접근자는 내부 파라미터를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nonlocal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할당을 사용하여  조절 하도록 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034D75-5EE9-42E5-81D1-959A88F2E662}"/>
              </a:ext>
            </a:extLst>
          </p:cNvPr>
          <p:cNvSpPr/>
          <p:nvPr/>
        </p:nvSpPr>
        <p:spPr>
          <a:xfrm>
            <a:off x="845318" y="3264794"/>
            <a:ext cx="8750352" cy="201704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 0.004878997802734375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 0.0058553218841552734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countdown2 0.004911661148071289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countdown2 0.0048792362213134766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976068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3779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옵션 매개변수를 받는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6"/>
            <a:ext cx="8750352" cy="39570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functools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wraps, partial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logging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logged(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=None, *, level=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logging.DEBUG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name=None, message=None):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is None: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partial(logged, level=level, name=name, message=message)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name if name else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.__module__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log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logging.getLogger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logmsg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message if message else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.__name__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log.log(level,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logmsg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129856-566E-4E51-9D16-F0040DBF33B8}"/>
              </a:ext>
            </a:extLst>
          </p:cNvPr>
          <p:cNvSpPr/>
          <p:nvPr/>
        </p:nvSpPr>
        <p:spPr>
          <a:xfrm>
            <a:off x="822780" y="5470754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"@decorator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와 같이 매개변수가 없거나 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@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decorator(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x,y,z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같이 옵션 매개 변수가 있는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하나를 작성하고 싶다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 dirty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589134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3779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옵션 매개변수를 받는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46589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@logged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add(x, y):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 + y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@logged()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sub(x, y):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 - y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@logged(level=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logging.CRITICAL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name='example')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spam():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print('Spam!')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logging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logging.basicConfig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(level=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logging.DEBUG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add(2,3)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sub(2,3)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spam()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969034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5165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옵션 매개변수를 받는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6"/>
            <a:ext cx="8750352" cy="956255"/>
          </a:xfrm>
          <a:prstGeom prst="rect">
            <a:avLst/>
          </a:prstGeom>
          <a:solidFill>
            <a:srgbClr val="FFCCCC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DEBUG:__main__:add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DEBUG:__main__:sub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CRITICAL:example:spam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719749" y="3023768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데코레이터는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간단한 형식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즉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@logged)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이나 매개변수를 받는 형식 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즉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@logged(level=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logging.CRITICAL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name='example') )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사용 가능하다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034D75-5EE9-42E5-81D1-959A88F2E662}"/>
              </a:ext>
            </a:extLst>
          </p:cNvPr>
          <p:cNvSpPr/>
          <p:nvPr/>
        </p:nvSpPr>
        <p:spPr>
          <a:xfrm>
            <a:off x="845318" y="2141495"/>
            <a:ext cx="8750352" cy="37992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Spam!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519759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메타프로그래밍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254101437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 dirty="0" err="1">
                <a:solidFill>
                  <a:srgbClr val="000000"/>
                </a:solidFill>
                <a:ea typeface="-2002" pitchFamily="18" charset="-127"/>
              </a:rPr>
              <a:t>데코레이터를</a:t>
            </a:r>
            <a:r>
              <a:rPr lang="ko-KR" altLang="en-US" sz="2000" b="1" dirty="0">
                <a:solidFill>
                  <a:srgbClr val="000000"/>
                </a:solidFill>
                <a:ea typeface="-2002" pitchFamily="18" charset="-127"/>
              </a:rPr>
              <a:t> 사용해서 함수에서 타입 확인 강제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988453"/>
            <a:ext cx="8750352" cy="5383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inspect import signature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functools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wraps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typeassert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ty_args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ty_kwargs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decorate(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__debug__: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sig = signature(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bound_types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sig.bind_partial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ty_args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ty_kwargs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).arguments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@wraps(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wrapper(*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bound_values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sig.bind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for name, value in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bound_values.arguments.items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if name in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bound_types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if not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isinstance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(value,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bound_types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[name]):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raise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'Argument {} must be {}'.format(name,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bound_types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[name])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wrapper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decorate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689991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데코레이터를 사용해서 함수에서 타입 확인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866107"/>
            <a:ext cx="4375176" cy="46202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typeassert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(int, int)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add(x, y):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 + y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typeassert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(int, z=int)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spam(x, y, z=42):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print(x, y, z)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print(add(2,3))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add(2, 'hello')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as 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spam(1, 2, 3)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spam(1, 'hello', 3)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spam(1, 'hello', 'world')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as 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26CAC4C-A68D-48E0-B8CE-841D16AC6FBE}"/>
              </a:ext>
            </a:extLst>
          </p:cNvPr>
          <p:cNvSpPr/>
          <p:nvPr/>
        </p:nvSpPr>
        <p:spPr>
          <a:xfrm>
            <a:off x="845318" y="5486403"/>
            <a:ext cx="4375176" cy="116511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Argument y must be &lt;class 'int'&gt;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1 2 3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hello 3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Argument z must be &lt;class 'int'&gt;</a:t>
            </a:r>
            <a:endParaRPr lang="ko-KR" altLang="en-US" sz="14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CCE98F-0B73-4ACF-BE38-DD3F7A1FD9F1}"/>
              </a:ext>
            </a:extLst>
          </p:cNvPr>
          <p:cNvSpPr/>
          <p:nvPr/>
        </p:nvSpPr>
        <p:spPr>
          <a:xfrm>
            <a:off x="5220494" y="863599"/>
            <a:ext cx="49533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함수의 매개변수의 타입을 강제적으로 확인하는 기능을 구현하고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A55ACF8-6B83-4D00-8B45-F37C7E3F508B}"/>
              </a:ext>
            </a:extLst>
          </p:cNvPr>
          <p:cNvSpPr/>
          <p:nvPr/>
        </p:nvSpPr>
        <p:spPr>
          <a:xfrm>
            <a:off x="5220493" y="1949309"/>
            <a:ext cx="495339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모든 매개변수에 대해서 타입을 명시하거나 혹은 부분만 지정할 수 있어 데코레이터가 거느 정도 유연하다는 점을  알 수 있다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4958365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 dirty="0" err="1">
                <a:solidFill>
                  <a:srgbClr val="000000"/>
                </a:solidFill>
                <a:ea typeface="-2002" pitchFamily="18" charset="-127"/>
              </a:rPr>
              <a:t>데코레이터를</a:t>
            </a:r>
            <a:r>
              <a:rPr lang="ko-KR" altLang="en-US" sz="2000" b="1" dirty="0">
                <a:solidFill>
                  <a:srgbClr val="000000"/>
                </a:solidFill>
                <a:ea typeface="-2002" pitchFamily="18" charset="-127"/>
              </a:rPr>
              <a:t> 클래스의 일부로 정의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57489"/>
            <a:ext cx="8750352" cy="45430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functools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wraps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decorator1(self,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@wraps(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wrapper(*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print('Decorator 1')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wrapper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classmethod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decorator2(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@wraps(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wrapper(*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print('Decorator 2')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wrapper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0A4A053-C752-47CB-A0B8-F00EFAB8D327}"/>
              </a:ext>
            </a:extLst>
          </p:cNvPr>
          <p:cNvSpPr/>
          <p:nvPr/>
        </p:nvSpPr>
        <p:spPr>
          <a:xfrm>
            <a:off x="845318" y="5829370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데코레이터를 클래스 정의  내부에 정의하고 다른 함수나 메소드에 적용하고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416747126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데코레이터를 클래스의 일부로 정의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CCE98F-0B73-4ACF-BE38-DD3F7A1FD9F1}"/>
              </a:ext>
            </a:extLst>
          </p:cNvPr>
          <p:cNvSpPr/>
          <p:nvPr/>
        </p:nvSpPr>
        <p:spPr>
          <a:xfrm>
            <a:off x="845318" y="5211184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클래스 내부에 정의하기는 어렵지 않지만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어떤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적용할지 순서를 먼저 정렬해야 한다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34FD49-53ED-4196-A1F3-8E874DB083CF}"/>
              </a:ext>
            </a:extLst>
          </p:cNvPr>
          <p:cNvSpPr/>
          <p:nvPr/>
        </p:nvSpPr>
        <p:spPr>
          <a:xfrm>
            <a:off x="845318" y="1157489"/>
            <a:ext cx="8750352" cy="31569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A()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@a.decorator1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spam():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pass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@A.decorator2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grok():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pass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spam()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grok()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8602B-FC5F-49AB-B21A-A15273878A0E}"/>
              </a:ext>
            </a:extLst>
          </p:cNvPr>
          <p:cNvSpPr/>
          <p:nvPr/>
        </p:nvSpPr>
        <p:spPr>
          <a:xfrm>
            <a:off x="845318" y="4314423"/>
            <a:ext cx="8750352" cy="74053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Decorator 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Decorator 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182840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데코레이터를 클래스의 일부로 정의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CCE98F-0B73-4ACF-BE38-DD3F7A1FD9F1}"/>
              </a:ext>
            </a:extLst>
          </p:cNvPr>
          <p:cNvSpPr/>
          <p:nvPr/>
        </p:nvSpPr>
        <p:spPr>
          <a:xfrm>
            <a:off x="845318" y="5483250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내장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@property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실제로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getter(), setter(), delete()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메소드를 가진 클래스이고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데코레이터처럼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동작한다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kumimoji="1" lang="en-US" altLang="ko-KR" sz="2000" b="0" i="1" u="none" strike="noStrike" kern="1200" cap="none" spc="0" normalizeH="0" baseline="0" noProof="0" dirty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34FD49-53ED-4196-A1F3-8E874DB083CF}"/>
              </a:ext>
            </a:extLst>
          </p:cNvPr>
          <p:cNvSpPr/>
          <p:nvPr/>
        </p:nvSpPr>
        <p:spPr>
          <a:xfrm>
            <a:off x="845318" y="1157489"/>
            <a:ext cx="8750352" cy="37686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Person: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property()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first_name.getter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self._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first_name.setter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value):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isinstance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(value, str):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('Expected a string')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value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 = Person()</a:t>
            </a: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p.first_name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'Dave'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p.first_name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8602B-FC5F-49AB-B21A-A15273878A0E}"/>
              </a:ext>
            </a:extLst>
          </p:cNvPr>
          <p:cNvSpPr/>
          <p:nvPr/>
        </p:nvSpPr>
        <p:spPr>
          <a:xfrm>
            <a:off x="845318" y="4926169"/>
            <a:ext cx="8750352" cy="39924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Dave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9971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디폴트 파라메타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주의사항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257873" y="1162923"/>
            <a:ext cx="7461844" cy="165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foo(x, items=[]):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items.append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(x)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items</a:t>
            </a:r>
          </a:p>
          <a:p>
            <a:endParaRPr lang="en-US" altLang="ko-KR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foo(1)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257873" y="2813923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[1]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4502A3-6EB2-4C25-95E9-224B94A9AF40}"/>
              </a:ext>
            </a:extLst>
          </p:cNvPr>
          <p:cNvSpPr/>
          <p:nvPr/>
        </p:nvSpPr>
        <p:spPr>
          <a:xfrm>
            <a:off x="1146989" y="5698380"/>
            <a:ext cx="67461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디폴트 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파라메타가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이전 호출 때의 변경 사항을 담고 있다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52D28-7304-4B88-9D25-EE0D1A7044D0}"/>
              </a:ext>
            </a:extLst>
          </p:cNvPr>
          <p:cNvSpPr/>
          <p:nvPr/>
        </p:nvSpPr>
        <p:spPr>
          <a:xfrm>
            <a:off x="1257873" y="3489798"/>
            <a:ext cx="7461844" cy="426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foo(2)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DFD1F0-0E59-4D7B-AFD5-507078ADB4F0}"/>
              </a:ext>
            </a:extLst>
          </p:cNvPr>
          <p:cNvSpPr/>
          <p:nvPr/>
        </p:nvSpPr>
        <p:spPr>
          <a:xfrm>
            <a:off x="1257873" y="3915963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[1, 2]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DFAB6B-2039-4311-A40C-0145BA39D794}"/>
              </a:ext>
            </a:extLst>
          </p:cNvPr>
          <p:cNvSpPr/>
          <p:nvPr/>
        </p:nvSpPr>
        <p:spPr>
          <a:xfrm>
            <a:off x="1257873" y="4559416"/>
            <a:ext cx="7461844" cy="426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0FE8813-4C10-4AC0-B970-9BBF1D767854}"/>
              </a:ext>
            </a:extLst>
          </p:cNvPr>
          <p:cNvSpPr/>
          <p:nvPr/>
        </p:nvSpPr>
        <p:spPr>
          <a:xfrm>
            <a:off x="1257873" y="4985581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[1, 2, 3]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983545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데코레이터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57489"/>
            <a:ext cx="8750352" cy="44829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types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functools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wraps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Profiled: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wraps(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)(self)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self.ncalls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0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__call__(self, 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self.ncalls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+= 1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self.__wrapped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__get__(self, instance,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instance is None: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types.MethodType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instance)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0A4A053-C752-47CB-A0B8-F00EFAB8D327}"/>
              </a:ext>
            </a:extLst>
          </p:cNvPr>
          <p:cNvSpPr/>
          <p:nvPr/>
        </p:nvSpPr>
        <p:spPr>
          <a:xfrm>
            <a:off x="845318" y="5829370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함수를 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데코레이터로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감싸고 싶지만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그 결과는 호출 가능 인스턴스가 되도록 하고 싶다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그리고 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데코레이터를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클래스 정의 내부와 외부에서 모두 사용하고 싶다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677876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데코레이터 정의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34FD49-53ED-4196-A1F3-8E874DB083CF}"/>
              </a:ext>
            </a:extLst>
          </p:cNvPr>
          <p:cNvSpPr/>
          <p:nvPr/>
        </p:nvSpPr>
        <p:spPr>
          <a:xfrm>
            <a:off x="845318" y="1157488"/>
            <a:ext cx="8750352" cy="39618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@Profiled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x):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print(self, x)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print(add(2,3))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print(add(4,5))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:',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add.ncalls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Spam()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s.bar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s.bar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(2)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s.bar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(3)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:',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Spam.bar.ncalls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320330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데코레이터 정의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CCE98F-0B73-4ACF-BE38-DD3F7A1FD9F1}"/>
              </a:ext>
            </a:extLst>
          </p:cNvPr>
          <p:cNvSpPr/>
          <p:nvPr/>
        </p:nvSpPr>
        <p:spPr>
          <a:xfrm>
            <a:off x="845318" y="3794508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 인스턴스로 정의 하려면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__call__()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__get__()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메소드를 반드시 구현해야 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8602B-FC5F-49AB-B21A-A15273878A0E}"/>
              </a:ext>
            </a:extLst>
          </p:cNvPr>
          <p:cNvSpPr/>
          <p:nvPr/>
        </p:nvSpPr>
        <p:spPr>
          <a:xfrm>
            <a:off x="845318" y="1275013"/>
            <a:ext cx="8750352" cy="202198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9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ncalls: 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0x000001CB4FA47908&gt; 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0x000001CB4FA47908&gt; 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0x000001CB4FA47908&gt; 3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ncalls: 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039869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데코레이터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57490"/>
            <a:ext cx="8750352" cy="31311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functools import wraps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profiled(func):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ncalls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@wraps(func)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nonlocal ncalls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ncalls +=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func(*args, **kwargs)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wrapper.ncalls = lambda: ncalls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0A4A053-C752-47CB-A0B8-F00EFAB8D327}"/>
              </a:ext>
            </a:extLst>
          </p:cNvPr>
          <p:cNvSpPr/>
          <p:nvPr/>
        </p:nvSpPr>
        <p:spPr>
          <a:xfrm>
            <a:off x="845318" y="4869894"/>
            <a:ext cx="87503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클로저와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nonlocal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변수를 데코레이터를 고려해 보자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04486088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데코레이터 정의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34FD49-53ED-4196-A1F3-8E874DB083CF}"/>
              </a:ext>
            </a:extLst>
          </p:cNvPr>
          <p:cNvSpPr/>
          <p:nvPr/>
        </p:nvSpPr>
        <p:spPr>
          <a:xfrm>
            <a:off x="845318" y="1157488"/>
            <a:ext cx="8750352" cy="50114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@profiled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add(x, y):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 + y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@profiled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x):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print(self, x)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print(add(2,3))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print(add(4,5))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print('ncalls:', add.ncalls())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Spam()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s.bar(1)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s.bar(2)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s.bar(3)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print('ncalls:', Spam.bar.ncalls())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219166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데코레이터 정의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8602B-FC5F-49AB-B21A-A15273878A0E}"/>
              </a:ext>
            </a:extLst>
          </p:cNvPr>
          <p:cNvSpPr/>
          <p:nvPr/>
        </p:nvSpPr>
        <p:spPr>
          <a:xfrm>
            <a:off x="845318" y="1275013"/>
            <a:ext cx="8750352" cy="202198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9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ncalls: 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0x000001CB4FA47DC8&gt; 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0x000001CB4FA47DC8&gt; 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0x000001CB4FA47DC8&gt; 3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ncalls: 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718386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클래스와 스태틱 메소드에 데코레이터 적용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978795"/>
            <a:ext cx="8750352" cy="55507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functools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wraps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timethis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start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time.time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end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time.time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.__name__, end - start)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r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profiled(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0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nonlocal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+= 1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wrapper.ncalls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lambda: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94642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클래스와 스태틱 메소드에 데코레이터 적용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978795"/>
            <a:ext cx="8750352" cy="37477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@profiled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add(x, y):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 + y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@profiled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x):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print(self, x)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@timethis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@profiled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D91BD-D775-4AAD-9826-1DBD4DCA9A3C}"/>
              </a:ext>
            </a:extLst>
          </p:cNvPr>
          <p:cNvSpPr/>
          <p:nvPr/>
        </p:nvSpPr>
        <p:spPr>
          <a:xfrm>
            <a:off x="845318" y="5019511"/>
            <a:ext cx="87503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클래스나 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스태틱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메소드에 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데코레이터를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적용하고 싶다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0929783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클래스와 스태틱 메소드에 데코레이터 적용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34FD49-53ED-4196-A1F3-8E874DB083CF}"/>
              </a:ext>
            </a:extLst>
          </p:cNvPr>
          <p:cNvSpPr/>
          <p:nvPr/>
        </p:nvSpPr>
        <p:spPr>
          <a:xfrm>
            <a:off x="845318" y="1157488"/>
            <a:ext cx="8750352" cy="37171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print(add(2,3))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print(add(4,5))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print('ncalls:', add.ncalls())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Spam()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s.bar(1)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s.bar(2)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s.bar(3)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print('ncalls:', Spam.bar.ncalls())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countdown(100000)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countdown(10000000)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print(countdown.ncalls())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D97D1-B962-41D8-84F6-2EE60CC77B50}"/>
              </a:ext>
            </a:extLst>
          </p:cNvPr>
          <p:cNvSpPr/>
          <p:nvPr/>
        </p:nvSpPr>
        <p:spPr>
          <a:xfrm>
            <a:off x="845318" y="5019511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클래스나 스태틱 메소드에 데코레이터를 적용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하기는 간단하지만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@classmethod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또는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@staticmethod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앞에 적용하도록 주의하자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61429673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클래스와 스태틱 메소드에 데코레이터 적용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8602B-FC5F-49AB-B21A-A15273878A0E}"/>
              </a:ext>
            </a:extLst>
          </p:cNvPr>
          <p:cNvSpPr/>
          <p:nvPr/>
        </p:nvSpPr>
        <p:spPr>
          <a:xfrm>
            <a:off x="845318" y="1275012"/>
            <a:ext cx="8750352" cy="279471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9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ncalls: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0x000001CB4F916988&gt;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0x000001CB4F916988&gt;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0x000001CB4F916988&gt; 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ncalls: 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 0.0039348602294921875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 0.46652650833129883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7984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디폴트 파라메타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주의사항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257873" y="1162923"/>
            <a:ext cx="7461844" cy="23313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foo(x, items=None):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if items is None: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items = []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items.append(x)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items</a:t>
            </a:r>
          </a:p>
          <a:p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257873" y="3494235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4502A3-6EB2-4C25-95E9-224B94A9AF40}"/>
              </a:ext>
            </a:extLst>
          </p:cNvPr>
          <p:cNvSpPr/>
          <p:nvPr/>
        </p:nvSpPr>
        <p:spPr>
          <a:xfrm>
            <a:off x="1139672" y="6251712"/>
            <a:ext cx="83188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해결책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: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기본 값으로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None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을 지정하고 추가적인 검사를 해주는 것이 좋다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52D28-7304-4B88-9D25-EE0D1A7044D0}"/>
              </a:ext>
            </a:extLst>
          </p:cNvPr>
          <p:cNvSpPr/>
          <p:nvPr/>
        </p:nvSpPr>
        <p:spPr>
          <a:xfrm>
            <a:off x="1257873" y="4111590"/>
            <a:ext cx="7461844" cy="426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DFD1F0-0E59-4D7B-AFD5-507078ADB4F0}"/>
              </a:ext>
            </a:extLst>
          </p:cNvPr>
          <p:cNvSpPr/>
          <p:nvPr/>
        </p:nvSpPr>
        <p:spPr>
          <a:xfrm>
            <a:off x="1257873" y="4537755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[2]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DFAB6B-2039-4311-A40C-0145BA39D794}"/>
              </a:ext>
            </a:extLst>
          </p:cNvPr>
          <p:cNvSpPr/>
          <p:nvPr/>
        </p:nvSpPr>
        <p:spPr>
          <a:xfrm>
            <a:off x="1257873" y="5181208"/>
            <a:ext cx="7461844" cy="426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0FE8813-4C10-4AC0-B970-9BBF1D767854}"/>
              </a:ext>
            </a:extLst>
          </p:cNvPr>
          <p:cNvSpPr/>
          <p:nvPr/>
        </p:nvSpPr>
        <p:spPr>
          <a:xfrm>
            <a:off x="1257873" y="5607373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[3]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485153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클래스와 스태틱 메소드에 데코레이터 적용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978796"/>
            <a:ext cx="8750352" cy="35610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functools import wraps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 A simple decorator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timethis(func):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@wraps(func)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start = time.time()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 = func(*args, **kwargs)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end = time.time()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print(end-start)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222259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클래스와 스태틱 메소드에 데코레이터 적용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34FD49-53ED-4196-A1F3-8E874DB083CF}"/>
              </a:ext>
            </a:extLst>
          </p:cNvPr>
          <p:cNvSpPr/>
          <p:nvPr/>
        </p:nvSpPr>
        <p:spPr>
          <a:xfrm>
            <a:off x="845318" y="1157488"/>
            <a:ext cx="8750352" cy="51338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@timethis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instance_method(self, 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print(self, n)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-= 1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@classmethod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@timethis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class_method(cls, 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print(cls, n)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-= 1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@staticmethod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@timethis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static_method(n):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print(n)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-= 1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852941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클래스와 스태틱 메소드에 데코레이터 적용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8602B-FC5F-49AB-B21A-A15273878A0E}"/>
              </a:ext>
            </a:extLst>
          </p:cNvPr>
          <p:cNvSpPr/>
          <p:nvPr/>
        </p:nvSpPr>
        <p:spPr>
          <a:xfrm>
            <a:off x="845318" y="2717442"/>
            <a:ext cx="8750352" cy="173220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0x000001CB4F9F1848&gt; 10000000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0.48311805725097656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&lt;class '__main__.Spam'&gt; 10000000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0.4626448154449463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10000000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0.5026047229766846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D194775-1DF0-4AD0-A3F5-697EA49A7184}"/>
              </a:ext>
            </a:extLst>
          </p:cNvPr>
          <p:cNvSpPr/>
          <p:nvPr/>
        </p:nvSpPr>
        <p:spPr>
          <a:xfrm>
            <a:off x="845318" y="1305595"/>
            <a:ext cx="8750352" cy="14118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Spam()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s.instance_method(10000000)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Spam.class_method(10000000)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Spam.static_method(10000000)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10437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감싼 함수에 매개변수를 추가하는 데코레이터 작성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8602B-FC5F-49AB-B21A-A15273878A0E}"/>
              </a:ext>
            </a:extLst>
          </p:cNvPr>
          <p:cNvSpPr/>
          <p:nvPr/>
        </p:nvSpPr>
        <p:spPr>
          <a:xfrm>
            <a:off x="845318" y="5226655"/>
            <a:ext cx="5400936" cy="80709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1 2 3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Calling spam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1 2 3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D194775-1DF0-4AD0-A3F5-697EA49A7184}"/>
              </a:ext>
            </a:extLst>
          </p:cNvPr>
          <p:cNvSpPr/>
          <p:nvPr/>
        </p:nvSpPr>
        <p:spPr>
          <a:xfrm>
            <a:off x="845318" y="1068947"/>
            <a:ext cx="5400936" cy="4157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functools import wraps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optional_debug(func):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@wraps(func)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wrapper(*args, debug=False,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debug: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print('Calling', func.__name__)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func(*args, **kwargs)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@optional_debug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spam(a, b, c):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print(a, b, c)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spam(1, 2, 3)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spam(1, 2, 3, debug=True)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BCF090-A204-4B04-86A2-80CECDDFACB6}"/>
              </a:ext>
            </a:extLst>
          </p:cNvPr>
          <p:cNvSpPr/>
          <p:nvPr/>
        </p:nvSpPr>
        <p:spPr>
          <a:xfrm>
            <a:off x="6363916" y="1068947"/>
            <a:ext cx="377819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감싼 함수의 호출 시그니처에 매개변수를 추가하는 데코레이터를 작성하고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하지만 추가한 매개변수는 기존 함수의 호출 방식과 함께 사용할 수 없다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FD7885F-A8F4-4554-B7FF-44C9536FB2DD}"/>
              </a:ext>
            </a:extLst>
          </p:cNvPr>
          <p:cNvSpPr/>
          <p:nvPr/>
        </p:nvSpPr>
        <p:spPr>
          <a:xfrm>
            <a:off x="6363915" y="2994338"/>
            <a:ext cx="377819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키워드로만 넣을 수 있는 인자를 사용하면 호출 시그니처에 매개변수를 추가할 수 있다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87754493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정의 패치에 데코레이터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D194775-1DF0-4AD0-A3F5-697EA49A7184}"/>
              </a:ext>
            </a:extLst>
          </p:cNvPr>
          <p:cNvSpPr/>
          <p:nvPr/>
        </p:nvSpPr>
        <p:spPr>
          <a:xfrm>
            <a:off x="845318" y="1015822"/>
            <a:ext cx="8750352" cy="5339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log_getattribute(cls):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orig_getattribute = cls.__getattribute__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new_getattribute(self, name):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print('getting:', name)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orig_getattribute(self, name)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cls.__getattribute__ = new_getattribute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cls</a:t>
            </a:r>
          </a:p>
          <a:p>
            <a:pPr lvl="0"/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@log_getattribute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__init__(self,x):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self.x = x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spam(self):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A(42)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print(a.x)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a.spam()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521787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정의 패치에 데코레이터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4E1297-37E7-4BDA-9DCC-0B6BABA0FDE7}"/>
              </a:ext>
            </a:extLst>
          </p:cNvPr>
          <p:cNvSpPr/>
          <p:nvPr/>
        </p:nvSpPr>
        <p:spPr>
          <a:xfrm>
            <a:off x="845318" y="1229933"/>
            <a:ext cx="8750352" cy="98523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getting: x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getting: spam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AC1A5A-3C93-4BF5-962C-F727E7B89301}"/>
              </a:ext>
            </a:extLst>
          </p:cNvPr>
          <p:cNvSpPr/>
          <p:nvPr/>
        </p:nvSpPr>
        <p:spPr>
          <a:xfrm>
            <a:off x="845318" y="2601533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상속이나 메타클래스를 사용하지 않고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클래스 정의의 일부를 조사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재작성해서 동작성을 변경하고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2672B4B-3E95-4A75-873D-B15BFE44A0DC}"/>
              </a:ext>
            </a:extLst>
          </p:cNvPr>
          <p:cNvSpPr/>
          <p:nvPr/>
        </p:nvSpPr>
        <p:spPr>
          <a:xfrm>
            <a:off x="845318" y="3812147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위 코드는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__getattribute__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특별 메소드가 로깅을 수행하도록 하는 클래스 데코레이터이다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25492018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메타프로그래밍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122570597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인스턴스 생성 조절에 메타클래스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E8695D-8BB4-4D9F-8722-8FBC27507FE8}"/>
              </a:ext>
            </a:extLst>
          </p:cNvPr>
          <p:cNvSpPr/>
          <p:nvPr/>
        </p:nvSpPr>
        <p:spPr>
          <a:xfrm>
            <a:off x="845318" y="5190188"/>
            <a:ext cx="8750352" cy="65682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Can't instantiate directly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Spam.grok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4116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NoInstances(type):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__call__(self, 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raise TypeError("Can't instantiate directly")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Spam(metaclass=NoInstances):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@staticmethod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grok(x):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print('Spam.grok')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 = Spam()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Spam.grok(42)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F65183-227B-4F43-BA7C-8F73D71E896B}"/>
              </a:ext>
            </a:extLst>
          </p:cNvPr>
          <p:cNvSpPr/>
          <p:nvPr/>
        </p:nvSpPr>
        <p:spPr>
          <a:xfrm>
            <a:off x="774485" y="5950040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싱글톤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(singleton),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캐싱 등 기능 구현을 위해 인스턴스가 생성되는 방법을 변경하고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88981679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인스턴스 생성 조절에 메타클래스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4116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Singleton(type):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self.__instance = None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super().__init__(*args, **kwargs)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__call__(self, 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self.__instance is None: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self.__instance = super().__call__(*args, **kwargs)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self.__instance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self.__instance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Spam(metaclass=Singleton):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print('Creating Spam')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04637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인스턴스 생성 조절에 메타클래스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E8695D-8BB4-4D9F-8722-8FBC27507FE8}"/>
              </a:ext>
            </a:extLst>
          </p:cNvPr>
          <p:cNvSpPr/>
          <p:nvPr/>
        </p:nvSpPr>
        <p:spPr>
          <a:xfrm>
            <a:off x="845318" y="2492062"/>
            <a:ext cx="8750352" cy="65682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Creating Spam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True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234763"/>
            <a:ext cx="8750352" cy="12572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Spam()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Spam()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 is b)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F65183-227B-4F43-BA7C-8F73D71E896B}"/>
              </a:ext>
            </a:extLst>
          </p:cNvPr>
          <p:cNvSpPr/>
          <p:nvPr/>
        </p:nvSpPr>
        <p:spPr>
          <a:xfrm>
            <a:off x="845318" y="3515933"/>
            <a:ext cx="87503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오직 하나의 인스턴스만 생성된다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10979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가변 인자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257873" y="1162923"/>
            <a:ext cx="7461844" cy="16541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fprintf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(file,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fmt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file.write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fmt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%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)</a:t>
            </a:r>
          </a:p>
          <a:p>
            <a:endParaRPr lang="en-US" altLang="ko-KR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fprintf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sys.stdout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"%d %s %f", 42, 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"hello world", 3.45)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257873" y="2817087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42 hello world 3.450000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4502A3-6EB2-4C25-95E9-224B94A9AF40}"/>
              </a:ext>
            </a:extLst>
          </p:cNvPr>
          <p:cNvSpPr/>
          <p:nvPr/>
        </p:nvSpPr>
        <p:spPr>
          <a:xfrm>
            <a:off x="1125041" y="3402781"/>
            <a:ext cx="86407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인자에 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*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을 사용하면 남아 있는 모든 인수가 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튜플로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써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1" lang="en-US" altLang="ko-KR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args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변수에  저장 된다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59404C5-B716-418D-B424-14BC1AA45CBE}"/>
              </a:ext>
            </a:extLst>
          </p:cNvPr>
          <p:cNvSpPr/>
          <p:nvPr/>
        </p:nvSpPr>
        <p:spPr>
          <a:xfrm>
            <a:off x="1257873" y="4006310"/>
            <a:ext cx="7461844" cy="14947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printf(fmt, *args):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fprintf(sys.stdout, fmt, *args)</a:t>
            </a:r>
          </a:p>
          <a:p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printf("%d %s %f", 42, "hello world", 3.45)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09D0DB-14FF-4B13-A8A4-4119E8CC892D}"/>
              </a:ext>
            </a:extLst>
          </p:cNvPr>
          <p:cNvSpPr/>
          <p:nvPr/>
        </p:nvSpPr>
        <p:spPr>
          <a:xfrm>
            <a:off x="1257873" y="5501029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42 hello world 3.450000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EC540DA-F0A5-4DF9-BB79-721471B546AD}"/>
              </a:ext>
            </a:extLst>
          </p:cNvPr>
          <p:cNvSpPr/>
          <p:nvPr/>
        </p:nvSpPr>
        <p:spPr>
          <a:xfrm>
            <a:off x="1125041" y="5971346"/>
            <a:ext cx="86407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다른 함수를 호출하고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args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를 넘겨준다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620641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인스턴스 생성 조절에 메타클래스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50887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weakref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Cached(type):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super().__init__(*args, **kwargs)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self.__cache = weakref.WeakValueDictionary()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__call__(self, *args):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args in self.__cache: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self.__cache[args]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obj = super().__call__(*args)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self.__cache[args] = obj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obj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Spam(metaclass=Cached):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name):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print('Creating Spam({!r})'.format(name))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self.name = name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62982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인스턴스 생성 조절에 메타클래스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E8695D-8BB4-4D9F-8722-8FBC27507FE8}"/>
              </a:ext>
            </a:extLst>
          </p:cNvPr>
          <p:cNvSpPr/>
          <p:nvPr/>
        </p:nvSpPr>
        <p:spPr>
          <a:xfrm>
            <a:off x="845318" y="2942823"/>
            <a:ext cx="8750352" cy="115265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Creating Spam('foo')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Creating Spam('bar')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is b: False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is c: True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234763"/>
            <a:ext cx="8750352" cy="17080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Spam('foo')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Spam('bar')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print('a is b:', a is b)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 = Spam('foo')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print('a is c:', a is c)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F65183-227B-4F43-BA7C-8F73D71E896B}"/>
              </a:ext>
            </a:extLst>
          </p:cNvPr>
          <p:cNvSpPr/>
          <p:nvPr/>
        </p:nvSpPr>
        <p:spPr>
          <a:xfrm>
            <a:off x="845318" y="4450828"/>
            <a:ext cx="87503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캐시 인스턴스를 구현한다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96126559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속성 정의 순서 수집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6"/>
            <a:ext cx="8750352" cy="51402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collections import OrderedDict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Typed: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_expected_type = type(None)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name=None):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self._name = name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__set__(self, instance, value):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isinstance(value, self._expected_type):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TypeError('Expected ' +str(self._expected_type))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instance.__dict__[self._name] = value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Integer(Typed):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_expected_type = int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Float(Typed):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_expected_type = float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String(Typed):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_expected_type = str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56342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속성 정의 순서 수집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484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OrderedMeta(type):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__new__(cls, clsname, bases, clsdict):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 = dict(clsdict)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order = []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name, value in clsdict.items():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isinstance(value, Typed):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value._name = name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order.append(name)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d['_order'] = order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type.__new__(cls, clsname, bases, d)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@classmethod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__prepare__(cls, clsname, bases):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OrderedDict()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Structure(metaclass=OrderedMeta):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as_csv(self):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','.join(str(getattr(self,name)) for name in self._order)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814775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속성 정의 순서 수집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4502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Stock(Structure):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name = String()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shares = Integer()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price = Float()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name, shares, price):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self.name = name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self.shares = shares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self.price = price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Stock('GOOG',100,490.1)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print(s.name)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print(s.as_csv())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 = Stock('AAPL','a lot', 610.23)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947093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속성 정의 순서 수집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E8695D-8BB4-4D9F-8722-8FBC27507FE8}"/>
              </a:ext>
            </a:extLst>
          </p:cNvPr>
          <p:cNvSpPr/>
          <p:nvPr/>
        </p:nvSpPr>
        <p:spPr>
          <a:xfrm>
            <a:off x="845318" y="1254515"/>
            <a:ext cx="8750352" cy="91557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GOOG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GOOG,100,490.1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Expected &lt;class 'int'&gt;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F65183-227B-4F43-BA7C-8F73D71E896B}"/>
              </a:ext>
            </a:extLst>
          </p:cNvPr>
          <p:cNvSpPr/>
          <p:nvPr/>
        </p:nvSpPr>
        <p:spPr>
          <a:xfrm>
            <a:off x="845318" y="2428845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클래스 내부에 정의되는 속성과 메소드의 순서를 자동으로 기록해서 여러 목적에 사용하고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D03F58-8A46-4CB7-9F18-16BE54DCF1E4}"/>
              </a:ext>
            </a:extLst>
          </p:cNvPr>
          <p:cNvSpPr/>
          <p:nvPr/>
        </p:nvSpPr>
        <p:spPr>
          <a:xfrm>
            <a:off x="845318" y="3721270"/>
            <a:ext cx="87503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메타클래스를 시용하면 클래스 정의에 대한 정보를 쉽게 얻을 수 있다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4306740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옵션 매개변수를 받는 메타클래스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49148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MyMeta(type):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@classmethod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__prepare__(cls, name, bases, *, debug=False, synchronize=False):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super().__prepare__(name, bases)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__new__(cls, name, bases, ns, *, debug=False, synchronize=False):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super().__new__(cls, name, bases, ns)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name, bases, ns, *, debug=False, synchronize=False):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super().__init__(name, bases, ns)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A(metaclass=MyMeta, debug=True, synchronize=True):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pass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B(metaclass=MyMeta):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pass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C(metaclass=MyMeta, synchronize=True):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pass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0F246FB-B479-4785-BCE8-093E8DD3316D}"/>
              </a:ext>
            </a:extLst>
          </p:cNvPr>
          <p:cNvSpPr/>
          <p:nvPr/>
        </p:nvSpPr>
        <p:spPr>
          <a:xfrm>
            <a:off x="723878" y="6033823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메타클래스에서 키워드 매개변수를 지원하려면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다음과 같이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__prepare__(), __new__(), __init__()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메소드에 키워드로만 받는 인자를 사용해서 정의해야 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09733425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*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args, **kwargs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에 매개변수 시그니처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50501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inspect import Signature, Parameter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make_sig(*names):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parms = [Parameter(name, Parameter.POSITIONAL_OR_KEYWORD)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for name in names]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Signature(parms)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Structure: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__signature__ = make_sig()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bound_values = self.__signature__.bind(*args, **kwargs)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name, value in bound_values.arguments.items():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setattr(self, name, value)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Stock(Structure):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__signature__ = make_sig('name', 'shares', 'price')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Point(Structure):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__signature__ = make_sig('x', 'y')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885820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*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args, **kwargs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에 매개변수 시그니처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53399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s1 = Stock('ACME', 100, 490.1)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print(s1.name, s1.shares, s1.price)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s2 = Stock(shares=100, name='ACME', price=490.1)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print(s2.name, s2.shares, s2.price)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s3 = Stock('ACME', 100)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s4 = Stock('ACME', 100, 490.1, '6/1/2020')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s5 = Stock('ACME', 100, name='ACME', price=490.1)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567982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*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args, **kwargs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에 매개변수 시그니처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354B845-BDD9-401F-AA8D-5CB00F4987AA}"/>
              </a:ext>
            </a:extLst>
          </p:cNvPr>
          <p:cNvSpPr/>
          <p:nvPr/>
        </p:nvSpPr>
        <p:spPr>
          <a:xfrm>
            <a:off x="845318" y="1313655"/>
            <a:ext cx="8750352" cy="151970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ACME 100 490.1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ACME 100 490.1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missing a required argument: 'price'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too many positional arguments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multiple values for argument 'name'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4511A2A-0D7F-402E-9C99-FD67F7C2B720}"/>
              </a:ext>
            </a:extLst>
          </p:cNvPr>
          <p:cNvSpPr/>
          <p:nvPr/>
        </p:nvSpPr>
        <p:spPr>
          <a:xfrm>
            <a:off x="845318" y="3206910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제너럴한 목적은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*args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와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**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kwargs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사용하는 함수나 메소드를 작성했지만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전달 받은 매개변수가 특정 함수 호출 시그니처에 일치하는지 확인 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2B524C-FFA4-4BD6-A4C9-EF9B4DBF5ED9}"/>
              </a:ext>
            </a:extLst>
          </p:cNvPr>
          <p:cNvSpPr/>
          <p:nvPr/>
        </p:nvSpPr>
        <p:spPr>
          <a:xfrm>
            <a:off x="845318" y="4288344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 호출 시그니처를 관리하는 모든 문제에는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inspect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모듈에 있는 시그니처 기능을 사용해야 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738826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dirty="0">
                <a:solidFill>
                  <a:srgbClr val="000000"/>
                </a:solidFill>
                <a:ea typeface="-2002" pitchFamily="18" charset="-127"/>
              </a:rPr>
              <a:t>키워드 인수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257873" y="1162923"/>
            <a:ext cx="7461844" cy="13355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foo(x, w, y, z):</a:t>
            </a:r>
          </a:p>
          <a:p>
            <a:r>
              <a:rPr lang="pl-PL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print(x,w,y,z)</a:t>
            </a:r>
          </a:p>
          <a:p>
            <a:endParaRPr lang="pl-PL" altLang="ko-KR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pl-PL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foo(x=3, y=22, w='hello', z=[1,2])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257873" y="2498501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hello 22 [1, 2]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59404C5-B716-418D-B424-14BC1AA45CBE}"/>
              </a:ext>
            </a:extLst>
          </p:cNvPr>
          <p:cNvSpPr/>
          <p:nvPr/>
        </p:nvSpPr>
        <p:spPr>
          <a:xfrm>
            <a:off x="1257873" y="4146417"/>
            <a:ext cx="7461844" cy="426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foo(3, 22, w='hello', z=[1,2])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09D0DB-14FF-4B13-A8A4-4119E8CC892D}"/>
              </a:ext>
            </a:extLst>
          </p:cNvPr>
          <p:cNvSpPr/>
          <p:nvPr/>
        </p:nvSpPr>
        <p:spPr>
          <a:xfrm>
            <a:off x="1257873" y="4572582"/>
            <a:ext cx="7461844" cy="79097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foo() got multiple values for argument 'w'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EC540DA-F0A5-4DF9-BB79-721471B546AD}"/>
              </a:ext>
            </a:extLst>
          </p:cNvPr>
          <p:cNvSpPr/>
          <p:nvPr/>
        </p:nvSpPr>
        <p:spPr>
          <a:xfrm>
            <a:off x="1257873" y="5495022"/>
            <a:ext cx="86407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"w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가 이미 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22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로 채워져 있는데 다시 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'hello'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를 할당하려 하면 안된다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1113B2-21D2-4751-823E-68B6963BB81D}"/>
              </a:ext>
            </a:extLst>
          </p:cNvPr>
          <p:cNvSpPr/>
          <p:nvPr/>
        </p:nvSpPr>
        <p:spPr>
          <a:xfrm>
            <a:off x="1257873" y="3112428"/>
            <a:ext cx="7461844" cy="4200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foo('hello', 3, z=[1,2], y=22)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734142-37E7-4101-8930-E8A686B00CB0}"/>
              </a:ext>
            </a:extLst>
          </p:cNvPr>
          <p:cNvSpPr/>
          <p:nvPr/>
        </p:nvSpPr>
        <p:spPr>
          <a:xfrm>
            <a:off x="1257873" y="3540345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hello 3 22 [1, 2]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961017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*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args, **kwargs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에 매개변수 시그니처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47732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inspect import Signature, Parameter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make_sig(*names):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parms = [Parameter(name, Parameter.POSITIONAL_OR_KEYWORD)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for name in names]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Signature(parms)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StructureMeta(type):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__new__(cls, clsname, bases, clsdict):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clsdict['__signature__'] = make_sig(*clsdict.get('_fields',[]))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super().__new__(cls, clsname, bases, clsdict)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Structure(metaclass=StructureMeta):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 = []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bound_values = self.__signature__.bind(*args, **kwargs)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name, value in bound_values.arguments.items():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setattr(self, name, value)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84635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*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args, **kwargs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에 매개변수 시그니처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6"/>
            <a:ext cx="8750352" cy="5307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inspect import Signature, Parameter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make_sig(*names):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parms = [Parameter(name, Parameter.POSITIONAL_OR_KEYWORD)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for name in names]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Signature(parms)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StructureMeta(type):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__new__(cls, clsname, bases, clsdict):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clsdict['__signature__'] = make_sig(*clsdict.get('_fields',[]))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super().__new__(cls, clsname, bases, clsdict)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Structure(metaclass=StructureMeta):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 = []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*args, **kwargs):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bound_values = self.__signature__.bind(*args, **kwargs)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name, value in bound_values.arguments.items():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setattr(self, name, value)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Stock(Structure):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 = ['name', 'shares', 'price']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Point(Structure):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 = ['x', 'y']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27998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*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args, **kwargs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에 매개변수 시그니처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6"/>
            <a:ext cx="8750352" cy="47925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s1 = Stock('ACME', 100, 490.1)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print(s1.name, s1.shares, s1.price)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s2 = Stock(shares=100, name='ACME', price=490.1)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print(s2.name, s2.shares, s2.price)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s3 = Stock('ACME', 100)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s4 = Stock('ACME', 100, 490.1, '6/1/2020')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s5 = Stock('ACME', 100, name='ACME', price=490.1)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330139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*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args, **kwargs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에 매개변수 시그니처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7F2C79-6028-4D40-AD12-5E7DCD4F7C79}"/>
              </a:ext>
            </a:extLst>
          </p:cNvPr>
          <p:cNvSpPr/>
          <p:nvPr/>
        </p:nvSpPr>
        <p:spPr>
          <a:xfrm>
            <a:off x="845318" y="1313655"/>
            <a:ext cx="8750352" cy="151970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ACME 100 490.1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ACME 100 490.1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missing a required argument: 'price'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too many positional arguments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multiple values for argument 'name'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E91BAC-85CE-42F9-A8D8-BACD3715BF24}"/>
              </a:ext>
            </a:extLst>
          </p:cNvPr>
          <p:cNvSpPr/>
          <p:nvPr/>
        </p:nvSpPr>
        <p:spPr>
          <a:xfrm>
            <a:off x="845318" y="3206910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스스로 매개변수를 확인하려할 때 코드가 지저분 해진다는 단점이 있다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881200-1903-4A08-9C51-8384DEE61CDD}"/>
              </a:ext>
            </a:extLst>
          </p:cNvPr>
          <p:cNvSpPr/>
          <p:nvPr/>
        </p:nvSpPr>
        <p:spPr>
          <a:xfrm>
            <a:off x="845318" y="4288344"/>
            <a:ext cx="88717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커스텀 시그니처를 정의할 때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시그니처를 특별 속성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__signature__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에 저장하는 것이 유용하다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이렇게 하면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코드 조사를 위해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inspect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모듈을 사용하는 코드가 시그니처를 보고 호출 규칙으로 보고한다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41674874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코딩 규칙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40520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NoMixedCaseMeta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(type):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__new__(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clsname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bases,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clsdict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 in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clsdict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name.lower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 != name: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raise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('Bad attribute name: ' + name)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super().__new__(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clsname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bases,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clsdict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Root(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metaclass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NoMixedCaseMeta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pass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A(Root):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foo_bar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print('**** About to generate a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B(Root):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fooBar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971423A-3FED-4F26-85A3-23A4D060315C}"/>
              </a:ext>
            </a:extLst>
          </p:cNvPr>
          <p:cNvSpPr/>
          <p:nvPr/>
        </p:nvSpPr>
        <p:spPr>
          <a:xfrm>
            <a:off x="845318" y="5125784"/>
            <a:ext cx="8750352" cy="65843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**** About to generate a TypeError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TypeError: Bad attribute name: fooBar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C55711-43F9-4743-9554-1DE37FDB8F8E}"/>
              </a:ext>
            </a:extLst>
          </p:cNvPr>
          <p:cNvSpPr/>
          <p:nvPr/>
        </p:nvSpPr>
        <p:spPr>
          <a:xfrm>
            <a:off x="845318" y="5891756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메타클래스로 클래스 정의를 모니터링할 수 있다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기본적인 메타클래스는 일반적으로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type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을 상속 받아 정의하고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__new__()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메소드를 재정의 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80032348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코딩 규칙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691226" y="1163929"/>
            <a:ext cx="9058536" cy="49921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inspect import signature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logging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MatchSignaturesMeta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(type):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bases,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clsdict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bases,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clsdict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 = super(self, self)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name, value in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clsdict.items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name.startswith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('_') or not callable(value):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continue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prev_dfn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sup,name,None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prev_dfn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prev_sig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signature(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prev_dfn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val_sig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signature(value)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if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prev_sig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!=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val_sig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logging.warning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('Signature mismatch in %s. %s != %s',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    value.__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qualname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__, str(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prev_sig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), str(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val_sig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968468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코딩 규칙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40520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Root(metaclass=MatchSignaturesMeta):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pass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A(Root):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foo(self, x, y):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spam(self, x, *, z):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B(A):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foo(self, a, b):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spam(self,x,z):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971423A-3FED-4F26-85A3-23A4D060315C}"/>
              </a:ext>
            </a:extLst>
          </p:cNvPr>
          <p:cNvSpPr/>
          <p:nvPr/>
        </p:nvSpPr>
        <p:spPr>
          <a:xfrm>
            <a:off x="845318" y="5125784"/>
            <a:ext cx="8750352" cy="658439"/>
          </a:xfrm>
          <a:prstGeom prst="rect">
            <a:avLst/>
          </a:prstGeom>
          <a:solidFill>
            <a:srgbClr val="FFCCCC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WARNING:root:Signature mismatch in B.foo. (self, x, y) != (self, a, b)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WARNING:root:Signature mismatch in B.spam. (self, x, *, z) != (self, x, z)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C55711-43F9-4743-9554-1DE37FDB8F8E}"/>
              </a:ext>
            </a:extLst>
          </p:cNvPr>
          <p:cNvSpPr/>
          <p:nvPr/>
        </p:nvSpPr>
        <p:spPr>
          <a:xfrm>
            <a:off x="845318" y="5891756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키워드 매개변수에 의존해서 메소드에 전달하는 코드는 서브클래스에서 매개변수 이름을 바꾸었을때 문제가 발생한다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05149541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클래스를 프로그램적으로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33243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__init__(self, name, shares, price):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self.name = name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self.shares = shares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self.price = price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cost(self):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self.shares * self.price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cls_dict = {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'__init__' : __init__,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'cost' : cost,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}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C55711-43F9-4743-9554-1DE37FDB8F8E}"/>
              </a:ext>
            </a:extLst>
          </p:cNvPr>
          <p:cNvSpPr/>
          <p:nvPr/>
        </p:nvSpPr>
        <p:spPr>
          <a:xfrm>
            <a:off x="845318" y="4632194"/>
            <a:ext cx="88717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새로운 클래스 객체를 생성하는 코드를 작성 중이다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클래스 소스 코드를 문자열 형식으로 만들고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exec()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와 같은 함수로 실행할까 생각 중인데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조금 더 보기 좋은 해결책을 찾고 있다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26338007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클래스를 프로그램적으로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22425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types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Stock = types.new_class('Stock', (), {}, lambda ns: ns.update(cls_dict))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Stock('ACME', 50, 91.1)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print(s.cost())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C55711-43F9-4743-9554-1DE37FDB8F8E}"/>
              </a:ext>
            </a:extLst>
          </p:cNvPr>
          <p:cNvSpPr/>
          <p:nvPr/>
        </p:nvSpPr>
        <p:spPr>
          <a:xfrm>
            <a:off x="784598" y="4262579"/>
            <a:ext cx="88717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새로운 클래스 객체를 인스턴스화할 때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types.new_class()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함수를 사용할 수 있다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간단히 클래스 이름과 키워드 매개변수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클래스 딕셔너리를 만들 콜백과 멤버만 주면 나머지는 자동으로 처리된다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6EE2C6-A524-4F58-8D53-39DAE1C714F7}"/>
              </a:ext>
            </a:extLst>
          </p:cNvPr>
          <p:cNvSpPr/>
          <p:nvPr/>
        </p:nvSpPr>
        <p:spPr>
          <a:xfrm>
            <a:off x="845318" y="3316310"/>
            <a:ext cx="8750352" cy="66971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&lt;types.Stock object at 0x0000017BC2A4F9C8&gt;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4555.0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76028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클래스를 프로그램적으로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32725"/>
            <a:ext cx="8750352" cy="47925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operator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types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named_tuple(classname, fieldnames):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cls_dict = { name: property(operator.itemgetter(n))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for n, name in enumerate(fieldnames) }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__new__(cls, *args):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len(args) != len(fieldnames):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TypeError('Expected {} arguments'.format(len(fieldnames)))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tuple.__new__(cls, (args))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cls_dict['__new__'] = __new__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cls = types.new_class(classname, (tuple,), {},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lambda ns: ns.update(cls_dict))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cls.__module__ = sys._getframe(1).f_globals['__name__']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cls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A899D2-644A-46DD-B51B-4993815684C0}"/>
              </a:ext>
            </a:extLst>
          </p:cNvPr>
          <p:cNvSpPr/>
          <p:nvPr/>
        </p:nvSpPr>
        <p:spPr>
          <a:xfrm>
            <a:off x="784598" y="5956151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"collections.nametuple()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함수와 같은 기능을 하는 간단한 구현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562438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6" y="972921"/>
            <a:ext cx="5169877" cy="5457140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 anchor="ctr">
            <a:no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0.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소스공유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환경설정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참고자료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1.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함수와 함수형 프로그래밍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2.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클래스와 객체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3.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메타프로그래밍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4.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테스팅과 예외처리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5.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병렬 처리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6. </a:t>
            </a:r>
            <a:r>
              <a:rPr lang="en-US" altLang="ko-KR" sz="1800" b="1" dirty="0" err="1">
                <a:latin typeface="맑은 고딕" pitchFamily="50" charset="-127"/>
                <a:ea typeface="맑은 고딕" pitchFamily="50" charset="-127"/>
              </a:rPr>
              <a:t>PyQt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프로그래밍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7.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웹 </a:t>
            </a:r>
            <a:r>
              <a:rPr lang="ko-KR" altLang="en-US" sz="1800" b="1" dirty="0" err="1">
                <a:latin typeface="맑은 고딕" pitchFamily="50" charset="-127"/>
                <a:ea typeface="맑은 고딕" pitchFamily="50" charset="-127"/>
              </a:rPr>
              <a:t>스크래핑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8. NumPy &amp; Pandas</a:t>
            </a: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9. Matplotlib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를 이용한 시각화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10.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실전 데이터 분석 및 시각화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820385" y="345076"/>
            <a:ext cx="800219" cy="519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+mn-ea"/>
                <a:ea typeface="+mn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dirty="0">
                <a:solidFill>
                  <a:srgbClr val="000000"/>
                </a:solidFill>
                <a:ea typeface="-2002" pitchFamily="18" charset="-127"/>
              </a:rPr>
              <a:t>가변 키워드 인수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257873" y="921716"/>
            <a:ext cx="7461844" cy="38916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make_table(data, **parms):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fgcolor = parms.pop("fgcolor", "black")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bgcolor = parms.pop("bgcolor", "white")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width = parms.pop("width", None)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print(fgcolor)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print(bgcolor)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print(width)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if parms: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raise TypeError("UnSupported configuration options %s"% list(parms))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items=[1,2,3]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make_table(items, fgcolor="red", bgcolor="black",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border=1, borderstyle="grooved",width=400)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257873" y="4813402"/>
            <a:ext cx="7461844" cy="163860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red</a:t>
            </a:r>
          </a:p>
          <a:p>
            <a:r>
              <a:rPr lang="nb-NO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black</a:t>
            </a:r>
          </a:p>
          <a:p>
            <a:r>
              <a:rPr lang="nb-NO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400</a:t>
            </a:r>
          </a:p>
          <a:p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UnSupported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configuration options ['border', '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borderstyle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']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841838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클래스를 프로그램적으로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125292"/>
            <a:ext cx="8750352" cy="32148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Point = named_tuple('Point', ['x', 'y'])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print(Point)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 = Point(4, 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print(len(p))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print(p.x, p[0])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print(p.y, p[1])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p.x =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AttributeError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print('%s %s' % p)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E6CF10-CB71-400F-ADB5-9570AC110785}"/>
              </a:ext>
            </a:extLst>
          </p:cNvPr>
          <p:cNvSpPr/>
          <p:nvPr/>
        </p:nvSpPr>
        <p:spPr>
          <a:xfrm>
            <a:off x="845318" y="4340177"/>
            <a:ext cx="8750352" cy="165493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&lt;class '__main__.Point'&gt;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4 4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5 5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can't set attribute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4 5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541834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정의 시 클래스 멤버 초기화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700885" y="1004553"/>
            <a:ext cx="9039217" cy="53189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operator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StructTupleMeta(type):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__init__(cls, 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super().__init__(*args, **kwargs)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n, name in enumerate(cls._fields_):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setattr(cls, name, property(operator.itemgetter(n)))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StructTuple(tuple, metaclass=StructTupleMeta):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_fields_ = []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__new__(cls, *args):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len(args) != len(cls._fields_):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ValueError('{} arguments required'.format(len(cls._fields_)))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super().__new__(cls,args)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Stock(StructTuple):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_fields_ = ['name', 'shares', 'price']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Point(StructTuple):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_fields_ = ['x', 'y']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528052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정의 시 클래스 멤버 초기화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125292"/>
            <a:ext cx="8750352" cy="25967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Stock('ACME', 50, 91.1)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print(s[0])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print(s.name)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print(s.shares * s.price)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s.shares = 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AttributeError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E6CF10-CB71-400F-ADB5-9570AC110785}"/>
              </a:ext>
            </a:extLst>
          </p:cNvPr>
          <p:cNvSpPr/>
          <p:nvPr/>
        </p:nvSpPr>
        <p:spPr>
          <a:xfrm>
            <a:off x="845318" y="3721994"/>
            <a:ext cx="8750352" cy="139253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('ACME', 50, 91.1)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ACME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ACME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4555.0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can't set attribute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90FD7F3-798E-440B-B0E9-E665C3C6D221}"/>
              </a:ext>
            </a:extLst>
          </p:cNvPr>
          <p:cNvSpPr/>
          <p:nvPr/>
        </p:nvSpPr>
        <p:spPr>
          <a:xfrm>
            <a:off x="845318" y="5260692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 인스턴스를 생성할 때가 아닌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정의할 때 클래스 일부를 초기화 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16E0D6-1F20-47FD-B508-D4A89E1F12C8}"/>
              </a:ext>
            </a:extLst>
          </p:cNvPr>
          <p:cNvSpPr/>
          <p:nvPr/>
        </p:nvSpPr>
        <p:spPr>
          <a:xfrm>
            <a:off x="845318" y="5918586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메타클래스는 클래스를 정의하는 시점에 실행되므로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추가적인 작업을 하고 싶을 때 사용하면 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182091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메타프로그래밍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16272492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주석으로 다중 디스패치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5F5DDD-7AD1-4068-B7F3-1AAED35B2F33}"/>
              </a:ext>
            </a:extLst>
          </p:cNvPr>
          <p:cNvSpPr/>
          <p:nvPr/>
        </p:nvSpPr>
        <p:spPr>
          <a:xfrm>
            <a:off x="784598" y="4141705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파이썬은 인자에 주석을 붙일 수 있도록 허용하고 있으니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주석과 동일안 인자의 타입을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check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하는 메타 클래스를 구현하자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9F777D-D9AB-439E-AB50-320E54EBC9D2}"/>
              </a:ext>
            </a:extLst>
          </p:cNvPr>
          <p:cNvSpPr/>
          <p:nvPr/>
        </p:nvSpPr>
        <p:spPr>
          <a:xfrm>
            <a:off x="845318" y="1073777"/>
            <a:ext cx="8750352" cy="22425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x:int, y:int):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print('Bar 1:', x, y)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s:str, n:int = 0):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print('Bar 2:', s, n)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 = Spam()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s.bar(2,3)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s.bar('hello')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4BE415-3C7F-4342-9741-F15100243D8A}"/>
              </a:ext>
            </a:extLst>
          </p:cNvPr>
          <p:cNvSpPr/>
          <p:nvPr/>
        </p:nvSpPr>
        <p:spPr>
          <a:xfrm>
            <a:off x="845318" y="3316310"/>
            <a:ext cx="8750352" cy="66971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 2: 2 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 2: hello 0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231236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주석으로 다중 디스패치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125292"/>
            <a:ext cx="8750352" cy="42194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inspect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types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MultiMethod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'''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Represents a single multimethod.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'''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name):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self._methods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{}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self.__name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 = name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register(self, meth):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'''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Register a new method as a multimethod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'''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sig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inspect.signature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(meth)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types = []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353029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주석으로 다중 디스패치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863599"/>
            <a:ext cx="8750352" cy="573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for name, parm in sig.parameters.items():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name == 'self':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continue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parm.annotation is inspect.Parameter.empty: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raise TypeError(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'Argument {} must be annotated with a type'.format(name)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not isinstance(parm.annotation, type):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raise TypeError(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'Argument {} annotation must be a type'.format(name)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parm.default is not inspect.Parameter.empty: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self._methods[tuple(types)] = meth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types.append(parm.annotation)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self._methods[tuple(types)] = meth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__call__(self, *args):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'''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Call a method based on type signature of the arguments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'''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types = tuple(type(arg) for arg in args[1:])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meth = self._methods.get(types, None)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meth: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meth(*args)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TypeError('No matching method for types {}'.format(types))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044541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주석으로 다중 디스패치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863599"/>
            <a:ext cx="8750352" cy="573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__get__(self, instance,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'''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Descriptor method needed to make calls work in a class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'''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instance is not None: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types.MethodType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instance)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MultiDict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'''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Special dictionary to build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multimethods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in a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metaclass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'''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setitem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key, value):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key in self: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current_value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self[key]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isinstance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current_value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MultiMethod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current_value.register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(value)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else: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MultiMethod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(key)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mvalue.register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current_value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mvalue.register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(value)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super().__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setitem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__(key,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super().__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setitem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__(key, value)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081850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주석으로 다중 디스패치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863599"/>
            <a:ext cx="8750352" cy="573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MultipleMeta(type):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'''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Metaclass that allows multiple dispatch of methods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'''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__new__(cls, clsname, bases, clsdict):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type.__new__(cls, clsname, bases, dict(clsdict))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@classmethod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__prepare__(cls, clsname, bases):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MultiDict()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Spam(metaclass=MultipleMeta):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x:int, y:int):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print('Bar 1:', x, y)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s:str, n:int = 0):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print('Bar 2:', s, n)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Date(metaclass=MultipleMeta):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year: int, month:int, day:int):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self.year = year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self.month = month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self.day = day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 = time.localtime()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self.__init__(t.tm_year, t.tm_mon, t.tm_mday)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314686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주석으로 다중 디스패치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863599"/>
            <a:ext cx="8750352" cy="36053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Spam()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s.bar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(2, 3)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s.bar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('hello')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s.bar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('hello', 5)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s.bar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(2, 'hello')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as 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 = Date(2020, 6, 1)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d.year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d.month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d.day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 = Date()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e.year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e.month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e.day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071FC3-AF4D-49B5-ABD5-C9371C496FD9}"/>
              </a:ext>
            </a:extLst>
          </p:cNvPr>
          <p:cNvSpPr/>
          <p:nvPr/>
        </p:nvSpPr>
        <p:spPr>
          <a:xfrm>
            <a:off x="845318" y="4468969"/>
            <a:ext cx="8750352" cy="164849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 1: 2 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 2: hello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 2: hello 5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 matching method for types (&lt;class 'int'&gt;, &lt;class 'str'&gt;)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2020 6 1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2020 5 30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8051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키워드 매개변수만 받는 함수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506932"/>
            <a:ext cx="7461844" cy="23335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recv(maxsize, *, block=True):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print(maxsize, block)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recv(8192, block=False)        # Works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recv(8192, False)          # Fails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TypeError as 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print(e)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354977" y="3840480"/>
            <a:ext cx="7461844" cy="70225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8192 False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recv() takes 1 positional argument but 2 were given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6E1F33-D85D-4704-AA6F-A4B19839D34E}"/>
              </a:ext>
            </a:extLst>
          </p:cNvPr>
          <p:cNvSpPr/>
          <p:nvPr/>
        </p:nvSpPr>
        <p:spPr>
          <a:xfrm>
            <a:off x="1266037" y="4647295"/>
            <a:ext cx="86407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방법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이름 없이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*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만 사용하면 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925060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주석으로 다중 디스패치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863599"/>
            <a:ext cx="8750352" cy="50542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types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multimethod: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func):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self._methods = {}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self.__name__ = func.__name__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self._default = func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match(self, *types):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register(func):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ndefaults = len(func.__defaults__) if func.__defaults__ else 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for n in range(ndefaults+1):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self._methods[types[:len(types) - n]] = func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register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__call__(self, *args):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types = tuple(type(arg) for arg in args[1:])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meth = self._methods.get(types, None)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meth: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meth(*args)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self._default(*args)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33F244-58BC-4C11-9D17-A3951CEF869A}"/>
              </a:ext>
            </a:extLst>
          </p:cNvPr>
          <p:cNvSpPr/>
          <p:nvPr/>
        </p:nvSpPr>
        <p:spPr>
          <a:xfrm>
            <a:off x="845318" y="5941723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메타클래스와 주석을 사용하지 않고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데코레이터로 비슷한 구현을 할 수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51543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주석으로 다중 디스패치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05267"/>
            <a:ext cx="8750352" cy="46871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__get__(self, instance,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instance is not None: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types.MethodType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instance)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@multimethod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# Default method called if no match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raise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('No matching method for bar')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bar.match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(int, int)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x, y):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print('Bar 1:', x, y)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bar.match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(str, int)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s, n = 0):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print('Bar 2:', s, n)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304132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주석으로 다중 디스패치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95417"/>
            <a:ext cx="8750352" cy="23303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Spam()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s.bar(2, 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s.bar('hello')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s.bar('hello', 5)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s.bar(2, 'hello')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071FC3-AF4D-49B5-ABD5-C9371C496FD9}"/>
              </a:ext>
            </a:extLst>
          </p:cNvPr>
          <p:cNvSpPr/>
          <p:nvPr/>
        </p:nvSpPr>
        <p:spPr>
          <a:xfrm>
            <a:off x="845318" y="3425779"/>
            <a:ext cx="8750352" cy="124925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 1: 2 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 2: hello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 2: hello 5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 matching method for bar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6665273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프로퍼티 메소드 중복 피하기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95417"/>
            <a:ext cx="8750352" cy="34765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typed_property(name, expected_type):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storage_name = '_' + name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@property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prop(self):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getattr(self, storage_name)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@prop.setter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prop(self, value):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isinstance(value, expected_type):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TypeError('{} must be a {}'.format(name, expected_type))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setattr(self, storage_name, value)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prop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CAFE25-8D30-4126-B6A4-331EE539BE3C}"/>
              </a:ext>
            </a:extLst>
          </p:cNvPr>
          <p:cNvSpPr/>
          <p:nvPr/>
        </p:nvSpPr>
        <p:spPr>
          <a:xfrm>
            <a:off x="845318" y="4981587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타입 확인과 같은 작업을 수행하는 프로퍼티를 반복적으로 정의하는 클래스를 작성 중이다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코드를 단순화하고 중복을 피하고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28394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프로퍼티 메소드 중복 피하기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95417"/>
            <a:ext cx="8750352" cy="35796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Person: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name = typed_property('name', str)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age = typed_property('age', int)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name, age):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self.name = name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self.age = age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 = Person('Dave', 39)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p.name = 'Guido'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p.age = 'Old'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071FC3-AF4D-49B5-ABD5-C9371C496FD9}"/>
              </a:ext>
            </a:extLst>
          </p:cNvPr>
          <p:cNvSpPr/>
          <p:nvPr/>
        </p:nvSpPr>
        <p:spPr>
          <a:xfrm>
            <a:off x="845318" y="4664317"/>
            <a:ext cx="8750352" cy="40163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age must be a &lt;class 'int'&gt;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660D95A-6EC4-444F-99B0-E6ABA59FDD44}"/>
              </a:ext>
            </a:extLst>
          </p:cNvPr>
          <p:cNvSpPr/>
          <p:nvPr/>
        </p:nvSpPr>
        <p:spPr>
          <a:xfrm>
            <a:off x="845318" y="5408640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속성을 프로퍼티 메소드로 감싸는 단순한 클래스로 구현한다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748228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손쉬운 콘텍스트 매니저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95417"/>
            <a:ext cx="8750352" cy="40153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contextlib import contextmanager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@contextmanager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timethis(label):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start = time.time()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finally: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end = time.time()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print('{}: {}'.format(label, end - start))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with timethis('counting'):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10000000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071FC3-AF4D-49B5-ABD5-C9371C496FD9}"/>
              </a:ext>
            </a:extLst>
          </p:cNvPr>
          <p:cNvSpPr/>
          <p:nvPr/>
        </p:nvSpPr>
        <p:spPr>
          <a:xfrm>
            <a:off x="845318" y="5110807"/>
            <a:ext cx="8750352" cy="40163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counting: 0.8227663040161133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660D95A-6EC4-444F-99B0-E6ABA59FDD44}"/>
              </a:ext>
            </a:extLst>
          </p:cNvPr>
          <p:cNvSpPr/>
          <p:nvPr/>
        </p:nvSpPr>
        <p:spPr>
          <a:xfrm>
            <a:off x="845318" y="5650367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가장 간단히 콘텍스트 매니저를 작성하려면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contextlib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모듈의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@contextmanager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 사용한다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620768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손쉬운 콘텍스트 매니저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2"/>
            <a:ext cx="8750352" cy="55739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contextlib import contextmanager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@contextmanager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list_transaction(orig_list):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working = list(orig_list)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yield working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orig_list[:] = working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items = [1, 2, 3]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with list_transaction(items) as working: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working.append(4)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working.append(5)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print(items)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list_transaction(items) as working: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working.append(6)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working.append(7)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RuntimeError('oops')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RuntimeError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print(items)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543209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손쉬운 콘텍스트 매니저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071FC3-AF4D-49B5-ABD5-C9371C496FD9}"/>
              </a:ext>
            </a:extLst>
          </p:cNvPr>
          <p:cNvSpPr/>
          <p:nvPr/>
        </p:nvSpPr>
        <p:spPr>
          <a:xfrm>
            <a:off x="845318" y="1332963"/>
            <a:ext cx="8750352" cy="9275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[1, 2, 3, 4, 5]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oops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[1, 2, 3, 4, 5]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660D95A-6EC4-444F-99B0-E6ABA59FDD44}"/>
              </a:ext>
            </a:extLst>
          </p:cNvPr>
          <p:cNvSpPr/>
          <p:nvPr/>
        </p:nvSpPr>
        <p:spPr>
          <a:xfrm>
            <a:off x="845318" y="2564861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예외가 발생하지 않은 경우에만 리스트를 수정한 사항이 반영된다는 점에 착안한 코드이다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199714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지역변수 문제 없이 코드 실행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3"/>
            <a:ext cx="8750352" cy="9143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13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exec('b = a + 1')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print(b)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9524FA-383B-4C85-91DC-57A4F6A0F9C7}"/>
              </a:ext>
            </a:extLst>
          </p:cNvPr>
          <p:cNvSpPr/>
          <p:nvPr/>
        </p:nvSpPr>
        <p:spPr>
          <a:xfrm>
            <a:off x="845318" y="1925393"/>
            <a:ext cx="8750352" cy="40568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14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8BADC8-B08B-4B58-84B1-B7A014D8CE02}"/>
              </a:ext>
            </a:extLst>
          </p:cNvPr>
          <p:cNvSpPr/>
          <p:nvPr/>
        </p:nvSpPr>
        <p:spPr>
          <a:xfrm>
            <a:off x="845318" y="2659488"/>
            <a:ext cx="8750352" cy="17579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13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exec('c = a + 1')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print(c)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test()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C0AAEB-3C77-43F5-853D-93FBE900666C}"/>
              </a:ext>
            </a:extLst>
          </p:cNvPr>
          <p:cNvSpPr/>
          <p:nvPr/>
        </p:nvSpPr>
        <p:spPr>
          <a:xfrm>
            <a:off x="845318" y="4417454"/>
            <a:ext cx="8750352" cy="40568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NameError: name 'c' is not defined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B9B72D-F236-48EC-9C17-0D7314C2241F}"/>
              </a:ext>
            </a:extLst>
          </p:cNvPr>
          <p:cNvSpPr/>
          <p:nvPr/>
        </p:nvSpPr>
        <p:spPr>
          <a:xfrm>
            <a:off x="723878" y="5139121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보이는 것처럼 마치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exec()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구문을 실행하지 않은 것처럼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NameError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예외가 발생했다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 exec()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결과를 추후 계산에 사용하고자 하는 경우 문제가 될 수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515318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지역변수 문제 없이 코드 실행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8BADC8-B08B-4B58-84B1-B7A014D8CE02}"/>
              </a:ext>
            </a:extLst>
          </p:cNvPr>
          <p:cNvSpPr/>
          <p:nvPr/>
        </p:nvSpPr>
        <p:spPr>
          <a:xfrm>
            <a:off x="845318" y="1223494"/>
            <a:ext cx="8750352" cy="23181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13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loc = locals()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exec('c = a + 1')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 = loc['c']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print(c)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test()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C0AAEB-3C77-43F5-853D-93FBE900666C}"/>
              </a:ext>
            </a:extLst>
          </p:cNvPr>
          <p:cNvSpPr/>
          <p:nvPr/>
        </p:nvSpPr>
        <p:spPr>
          <a:xfrm>
            <a:off x="845318" y="3541692"/>
            <a:ext cx="8750352" cy="40568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14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B9B72D-F236-48EC-9C17-0D7314C2241F}"/>
              </a:ext>
            </a:extLst>
          </p:cNvPr>
          <p:cNvSpPr/>
          <p:nvPr/>
        </p:nvSpPr>
        <p:spPr>
          <a:xfrm>
            <a:off x="784598" y="4192524"/>
            <a:ext cx="88717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문제를 고치기 위해서는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exec()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실행하기 전에 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locals()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함수로 지역변수를 얻어 내야 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함수를 실행한 직후에는 지역 딕셔너리에서 수정한 값을 얻을 수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6068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키워드 매개변수만 받는 함수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506932"/>
            <a:ext cx="7461844" cy="23335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minimum(*values, clip=None):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m = min(values)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if clip is not None: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 = clip if clip &gt; m else m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m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print(minimum(1, 5, 2, -5, 10))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print(minimum(1, 5, 2, -5, 10, clip=0))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354977" y="3840480"/>
            <a:ext cx="7461844" cy="70225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-5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6E1F33-D85D-4704-AA6F-A4B19839D34E}"/>
              </a:ext>
            </a:extLst>
          </p:cNvPr>
          <p:cNvSpPr/>
          <p:nvPr/>
        </p:nvSpPr>
        <p:spPr>
          <a:xfrm>
            <a:off x="1266037" y="4647295"/>
            <a:ext cx="63929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방법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2.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키워드 매개변수를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*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뒤에 넣으면 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353688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지역변수 문제 없이 코드 실행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159099"/>
            <a:ext cx="8750352" cy="48102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test():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13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loc = locals()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exec('b = a + 1')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loc['b']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print(b)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test1():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x = 0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exec('x += 1')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print(x)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test2():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x = 0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loc = locals()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print('before:', loc)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exec('x += 1')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print('after:', loc)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print('x =', x)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954863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지역변수 문제 없이 코드 실행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3"/>
            <a:ext cx="8750352" cy="41791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test3():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x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loc = locals()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print(loc)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exec('x += 1')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print(loc)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locals()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print(loc)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test4():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13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loc = { 'a' : a }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glb = { }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exec('b = a + 1', glb, loc)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loc['b']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print(b)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46270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지역변수 문제 없이 코드 실행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3"/>
            <a:ext cx="8750352" cy="41791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print(':::: Running test()')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test()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print(':::: Running test1()')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test1()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print(':::: Running test2()')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test2()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print(':::: Running test3()')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test3()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print(':::: Running test4()')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test4()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422593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지역변수 문제 없이 코드 실행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071FC3-AF4D-49B5-ABD5-C9371C496FD9}"/>
              </a:ext>
            </a:extLst>
          </p:cNvPr>
          <p:cNvSpPr/>
          <p:nvPr/>
        </p:nvSpPr>
        <p:spPr>
          <a:xfrm>
            <a:off x="845318" y="1332963"/>
            <a:ext cx="8750352" cy="359964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:::: Running test()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14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:::: Running test1()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:::: Running test2()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before: {'x': 0}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after: {'x': 1, 'loc': {...}}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:::: Running test3()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{'x': 0}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{'x': 1, 'loc': {...}}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{'x': 0, 'loc': {...}}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:::: Running test4()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14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40939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파이썬 코드 파싱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분석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3"/>
            <a:ext cx="8750352" cy="36833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ast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CodeAnalyzer(ast.NodeVisitor):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self.loaded = set()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self.stored = set()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self.deleted = set()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visit_Name(self, node):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isinstance(node.ctx, ast.Load):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self.loaded.add(node.id)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elif isinstance(node.ctx, ast.Store):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self.stored.add(node.id)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elif isinstance(node.ctx, ast.Del):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self.deleted.add(node.id)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8D8A398-4D45-4049-98F7-553CE02A3944}"/>
              </a:ext>
            </a:extLst>
          </p:cNvPr>
          <p:cNvSpPr/>
          <p:nvPr/>
        </p:nvSpPr>
        <p:spPr>
          <a:xfrm>
            <a:off x="784598" y="4881544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파이썬 소스 코드를 파싱하고 분석하는 프로그램을 만들고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4399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파이썬 코드 파싱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분석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3"/>
            <a:ext cx="8750352" cy="35932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code = '''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in range(10): 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del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'''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top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ast.parse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(code, mode='exec')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CodeAnalyzer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c.visit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(top)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print('Loaded:',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c.loaded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print('Stored:',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c.stored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print('Deleted:',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c.deleted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F6E9ED-20AD-4666-96C2-B30727303144}"/>
              </a:ext>
            </a:extLst>
          </p:cNvPr>
          <p:cNvSpPr/>
          <p:nvPr/>
        </p:nvSpPr>
        <p:spPr>
          <a:xfrm>
            <a:off x="845318" y="5564124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ast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모듈로 파이썬 소스 코드를 추상 신택스 트리로 컴파일하고 분석할 수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439299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파이썬 코드 파싱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분석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071FC3-AF4D-49B5-ABD5-C9371C496FD9}"/>
              </a:ext>
            </a:extLst>
          </p:cNvPr>
          <p:cNvSpPr/>
          <p:nvPr/>
        </p:nvSpPr>
        <p:spPr>
          <a:xfrm>
            <a:off x="845318" y="1332964"/>
            <a:ext cx="8750352" cy="99167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Loaded: {'print', 'i', 'range'}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Stored: {'i'}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Deleted: {'i'}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0866961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파이썬 바이트 코드 디스어셈블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933719"/>
            <a:ext cx="8750352" cy="47329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opcode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generate_opcodes(codebytes):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extended_arg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len(codebytes)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i &lt; n: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op = codebytes[i]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 +=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op &gt;= opcode.HAVE_ARGUMENT: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oparg = codebytes[i] + codebytes[i+1]*256 + extended_arg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extended_arg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 +=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op == opcode.EXTENDED_ARG: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extended_arg = oparg * 65536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continue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oparg = None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 (op, oparg)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54994B-796C-49AC-9E78-FC29361AE96B}"/>
              </a:ext>
            </a:extLst>
          </p:cNvPr>
          <p:cNvSpPr/>
          <p:nvPr/>
        </p:nvSpPr>
        <p:spPr>
          <a:xfrm>
            <a:off x="845318" y="5760705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파이썬 코드를 인터프리터가 사용하는 하위 레벨 바이트 코드로 디스어셈블 해서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내부 동작성을 분석하고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1877115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파이썬 바이트 코드 디스어셈블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2"/>
            <a:ext cx="8750352" cy="22216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print('T-minus', n)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print('Blastoff!')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op, oparg in generate_opcodes(countdown.__code__.co_code):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print(op, opcode.opname[op], oparg)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3C9C9B2-4571-49CB-9EB4-5316B33C922D}"/>
              </a:ext>
            </a:extLst>
          </p:cNvPr>
          <p:cNvSpPr/>
          <p:nvPr/>
        </p:nvSpPr>
        <p:spPr>
          <a:xfrm>
            <a:off x="845318" y="3232596"/>
            <a:ext cx="8750352" cy="236971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120 SETUP_LOOP 31774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&lt;0&gt; None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100 LOAD_CONST 27393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DUP_TOP None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114 POP_JUMP_IF_FALSE 29726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&lt;0&gt; None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100 LOAD_CONST 31746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&lt;0&gt; None</a:t>
            </a:r>
          </a:p>
          <a:p>
            <a:pPr lvl="0"/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고도 B" panose="02000503000000020004" pitchFamily="2" charset="-127"/>
                <a:cs typeface="+mn-cs"/>
              </a:rPr>
              <a:t>...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971BEA-6B69-47E3-91C6-86B02F4B771E}"/>
              </a:ext>
            </a:extLst>
          </p:cNvPr>
          <p:cNvSpPr/>
          <p:nvPr/>
        </p:nvSpPr>
        <p:spPr>
          <a:xfrm>
            <a:off x="845318" y="5760705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파이썬 함수를 디스어셈블하는 데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dis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모듈을 사용한다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9330342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89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파이썬 유닛 테스트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파이썬 예외 처리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테스팅과 예외처리</a:t>
            </a:r>
          </a:p>
        </p:txBody>
      </p:sp>
    </p:spTree>
    <p:extLst>
      <p:ext uri="{BB962C8B-B14F-4D97-AF65-F5344CB8AC3E}">
        <p14:creationId xmlns:p14="http://schemas.microsoft.com/office/powerpoint/2010/main" val="562954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매개변수 전달과 반환 값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489572" y="1345998"/>
            <a:ext cx="7461844" cy="20189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[1, 2, 3, 4, 5]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square(items):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i, x in enumerate(items):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items[i] = x * x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square(a)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489572" y="3364992"/>
            <a:ext cx="7461844" cy="40011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[1, 4, 9, 16, 25]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6E1F33-D85D-4704-AA6F-A4B19839D34E}"/>
              </a:ext>
            </a:extLst>
          </p:cNvPr>
          <p:cNvSpPr/>
          <p:nvPr/>
        </p:nvSpPr>
        <p:spPr>
          <a:xfrm>
            <a:off x="1397711" y="3956779"/>
            <a:ext cx="63929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변경 가능한 객체가 함수에 전달되어 그 값이 변경되면 원래의 객체 값에도 반영된다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0676572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stdout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으로 보낸 결과물 테스팅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유닛 테스트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663262" y="933719"/>
            <a:ext cx="9285668" cy="53060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unittest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errno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parse_int(s):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int(s)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TestConversion(unittest.TestCase):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test_bad_int(self):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self.assertRaises(ValueError, parse_int, "N/A")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test_bad_int_msg(self):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self.assertRaisesRegex(ValueError, 'invalid literal .*', parse_int, 'N/A')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TestIO(unittest.TestCase):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test_file_not_found(self):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f = open('/file/not/found')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except IOError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self.assertEqual(e.errno, errno.ENOENT)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self.fail("IOError not raised") 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609433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stdout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으로 보낸 결과물 테스팅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유닛 테스트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933720"/>
            <a:ext cx="8750352" cy="809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unittest.main(argv=['first-arg-is-ignored'], exit=False)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54994B-796C-49AC-9E78-FC29361AE96B}"/>
              </a:ext>
            </a:extLst>
          </p:cNvPr>
          <p:cNvSpPr/>
          <p:nvPr/>
        </p:nvSpPr>
        <p:spPr>
          <a:xfrm>
            <a:off x="845318" y="3661448"/>
            <a:ext cx="88717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유닛 테스트를 작성 중인데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선택한 객체에 패치를 적용해서 유닛 테스트에서 어떻게 사용하는지 확인하고 싶다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.(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예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: 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특정 파라미터와 함께 호출되었는지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선택한 속성에 접근했는지 등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)"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2D2C4D-7246-4D22-927C-3D0D9F69B63F}"/>
              </a:ext>
            </a:extLst>
          </p:cNvPr>
          <p:cNvSpPr/>
          <p:nvPr/>
        </p:nvSpPr>
        <p:spPr>
          <a:xfrm>
            <a:off x="845318" y="1742920"/>
            <a:ext cx="8750352" cy="1435996"/>
          </a:xfrm>
          <a:prstGeom prst="rect">
            <a:avLst/>
          </a:prstGeom>
          <a:solidFill>
            <a:srgbClr val="FFCCCC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..........s.sx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----------------------------------------------------------------------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Ran 14 tests in 0.007s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OK (skipped=2, expected failures=1)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3348D3-6713-44F1-853B-7704CE75CA5F}"/>
              </a:ext>
            </a:extLst>
          </p:cNvPr>
          <p:cNvSpPr/>
          <p:nvPr/>
        </p:nvSpPr>
        <p:spPr>
          <a:xfrm>
            <a:off x="845318" y="4908617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이 문제를 해결하는데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unittest.mock.patch()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함수가 도움이 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patch()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는 홀로 사용할 수도 있고 데코레이터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콘텍스트 매니저로도 사용 가능하다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97547099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유닛 테스트에서 예외 조건 시험하기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유닛 테스트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933719"/>
            <a:ext cx="8750352" cy="47329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io import StringIO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unittest import TestCase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unittest.mock import patch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urlprint(protocol, host, domain):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url = '{}://{}.{}'.format(protocol, host, domain)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print(url)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TestURLPrint(TestCase):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test_url_gets_to_stdout(self):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protocol = 'http'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host = 'www'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domain = 'example.com'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expected_url = '{}://{}.{}\n'.format(protocol, host, domain)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patch('sys.stdout', new=StringIO()) as fake_out: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urlprint(protocol, host, domain)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self.assertEqual(fake_out.getvalue(), expected_url)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54994B-796C-49AC-9E78-FC29361AE96B}"/>
              </a:ext>
            </a:extLst>
          </p:cNvPr>
          <p:cNvSpPr/>
          <p:nvPr/>
        </p:nvSpPr>
        <p:spPr>
          <a:xfrm>
            <a:off x="845318" y="5760705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올바른 입력이 주어졌을 때 올바른 결과가 나오는지 코드를 검증 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550387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유닛 테스트에서 예외 조건 시험하기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유닛 테스트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933720"/>
            <a:ext cx="8750352" cy="9981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unittest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unittest.main(argv=['first-arg-is-ignored'], exit=False)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54994B-796C-49AC-9E78-FC29361AE96B}"/>
              </a:ext>
            </a:extLst>
          </p:cNvPr>
          <p:cNvSpPr/>
          <p:nvPr/>
        </p:nvSpPr>
        <p:spPr>
          <a:xfrm>
            <a:off x="845318" y="3661448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"unittest.mock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모듈의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patch()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함수를 사용하면 테스팅 용도로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sys.stdout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을 흉내 내고 다시 제자리에 돌려 놓을 수 있다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2D2C4D-7246-4D22-927C-3D0D9F69B63F}"/>
              </a:ext>
            </a:extLst>
          </p:cNvPr>
          <p:cNvSpPr/>
          <p:nvPr/>
        </p:nvSpPr>
        <p:spPr>
          <a:xfrm>
            <a:off x="845318" y="1931832"/>
            <a:ext cx="8750352" cy="1435996"/>
          </a:xfrm>
          <a:prstGeom prst="rect">
            <a:avLst/>
          </a:prstGeom>
          <a:solidFill>
            <a:srgbClr val="FFCCCC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..........s.sx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----------------------------------------------------------------------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Ran 14 tests in 0.009s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OK (skipped=2, expected failures=1)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67209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파일에 테스트 결과 기록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유닛 테스트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650383" y="933719"/>
            <a:ext cx="9227713" cy="53962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unittest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errno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parse_int(s):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int(s)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TestConversion(unittest.TestCase):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test_bad_int(self):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self.assertRaises(ValueError, parse_int, "N/A")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test_bad_int_msg(self):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self.assertRaisesRegex(ValueError, 'invalid literal .*', parse_int, 'N/A')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TestIO(unittest.TestCase):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test_file_not_found(self):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f = open('/file/not/found')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except IOError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self.assertEqual(e.errno, errno.ENOENT)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self.fail("IOError not raised") 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292883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파일에 테스트 결과 기록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유닛 테스트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933720"/>
            <a:ext cx="8750352" cy="24276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main(out=sys.stderr, verbosity=2):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loader = unittest.TestLoader()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suite = loader.loadTestsFromModule(sys.modules[__name__])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unittest.TextTestRunner(out, verbosity=verbosity).run(suite)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with open('testing.out', 'w') as f: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main(f)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54994B-796C-49AC-9E78-FC29361AE96B}"/>
              </a:ext>
            </a:extLst>
          </p:cNvPr>
          <p:cNvSpPr/>
          <p:nvPr/>
        </p:nvSpPr>
        <p:spPr>
          <a:xfrm>
            <a:off x="845318" y="3620419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유닛 테스트 결과를 화면에 출력하지 않고 파일에 기록하고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083672559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테스트 실패 예측과 건너뜀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유닛 테스트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650383" y="933719"/>
            <a:ext cx="9227713" cy="51644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unittest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platform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Tests(unittest.TestCase):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test_0(self):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self.assertTrue(True)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@unittest.skip('skipped test')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test_1(self):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self.fail("should have failed!")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@unittest.skipIf(os.name=='posix', 'Not supported on Unix')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test_2(self):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import winreg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@unittest.skipUnless(platform.system() == 'Darwin', 'Mac specific test')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test_3(self):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self.assertTrue(True)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@unittest.expectedFailure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test_4(self):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self.assertEqual(2+2, 5)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040417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테스트 실패 예측과 건너뜀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유닛 테스트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933720"/>
            <a:ext cx="8750352" cy="7044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unittest.main(argv=['first-arg-is-ignored'], exit=False, verbosity=2)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54994B-796C-49AC-9E78-FC29361AE96B}"/>
              </a:ext>
            </a:extLst>
          </p:cNvPr>
          <p:cNvSpPr/>
          <p:nvPr/>
        </p:nvSpPr>
        <p:spPr>
          <a:xfrm>
            <a:off x="784598" y="2086157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유닛 테스트 내부에 실패할 것이라 예상되는 테스트를 선택하거나 건너뛰고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DCC963-4999-4D0E-AA56-E94BC6F8CD32}"/>
              </a:ext>
            </a:extLst>
          </p:cNvPr>
          <p:cNvSpPr/>
          <p:nvPr/>
        </p:nvSpPr>
        <p:spPr>
          <a:xfrm>
            <a:off x="723878" y="2838484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"unittest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모듈에는 선택한 테스트 모듈에 적용해서 그 처리를 제어할 수 있는 데코레이터가 있다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715909385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테스트 실패 예측과 건너뜀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유닛 테스트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2D2C4D-7246-4D22-927C-3D0D9F69B63F}"/>
              </a:ext>
            </a:extLst>
          </p:cNvPr>
          <p:cNvSpPr/>
          <p:nvPr/>
        </p:nvSpPr>
        <p:spPr>
          <a:xfrm>
            <a:off x="845318" y="1133341"/>
            <a:ext cx="8750352" cy="5093594"/>
          </a:xfrm>
          <a:prstGeom prst="rect">
            <a:avLst/>
          </a:prstGeom>
          <a:solidFill>
            <a:srgbClr val="FFCCCC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test_add (__main__.MyCalcTest)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test_substract (__main__.MyCalcTest)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test_bad_int (__main__.TestConversion)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test_bad_int_msg (__main__.TestConversion)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test_file_not_found (__main__.TestIO)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test_isupper (__main__.TestStringMethods)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test_split (__main__.TestStringMethods)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test_upper (__main__.TestStringMethods)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test_url_gets_to_stdout (__main__.TestURLPrint)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test_0 (__main__.Tests)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test_1 (__main__.Tests) ... skipped 'skipped test'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test_2 (__main__.Tests)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test_3 (__main__.Tests) ... skipped 'Mac specific test'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test_4 (__main__.Tests) ... expected failure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----------------------------------------------------------------------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Ran 14 tests in 0.008s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OK (skipped=2, expected failures=1)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642924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89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파이썬 유닛 테스트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파이썬 예외 처리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테스팅과 예외처리</a:t>
            </a:r>
          </a:p>
        </p:txBody>
      </p:sp>
    </p:spTree>
    <p:extLst>
      <p:ext uri="{BB962C8B-B14F-4D97-AF65-F5344CB8AC3E}">
        <p14:creationId xmlns:p14="http://schemas.microsoft.com/office/powerpoint/2010/main" val="2946366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매개변수 전달과 반환 값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489572" y="1345998"/>
            <a:ext cx="7461844" cy="17629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divide(a,b):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(a//b,a%b)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x, y = divide(10,3)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print(x)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print(y)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489572" y="3108960"/>
            <a:ext cx="7461844" cy="70788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6E1F33-D85D-4704-AA6F-A4B19839D34E}"/>
              </a:ext>
            </a:extLst>
          </p:cNvPr>
          <p:cNvSpPr/>
          <p:nvPr/>
        </p:nvSpPr>
        <p:spPr>
          <a:xfrm>
            <a:off x="1383080" y="4117713"/>
            <a:ext cx="74618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여러 값을 반환하려면 다음과 같이 튜플에 넣어서 반환하면 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459517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예외 처리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2"/>
            <a:ext cx="8750352" cy="14424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#10 * (1/0)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4 + spam*3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( ZeroDivisionError, NameError 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예외발생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3C9C9B2-4571-49CB-9EB4-5316B33C922D}"/>
              </a:ext>
            </a:extLst>
          </p:cNvPr>
          <p:cNvSpPr/>
          <p:nvPr/>
        </p:nvSpPr>
        <p:spPr>
          <a:xfrm>
            <a:off x="845318" y="2454289"/>
            <a:ext cx="875035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예외발생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41B39D7-022B-4462-A67A-3402355604BF}"/>
              </a:ext>
            </a:extLst>
          </p:cNvPr>
          <p:cNvSpPr/>
          <p:nvPr/>
        </p:nvSpPr>
        <p:spPr>
          <a:xfrm>
            <a:off x="845318" y="3084490"/>
            <a:ext cx="8750352" cy="19060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#10 * (1/0)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'1' + 1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( ZeroDivisionError, NameError 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예외발생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( TypeError 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타입 예외발생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7523D3-BC7C-4519-AE6D-14ACC8890535}"/>
              </a:ext>
            </a:extLst>
          </p:cNvPr>
          <p:cNvSpPr/>
          <p:nvPr/>
        </p:nvSpPr>
        <p:spPr>
          <a:xfrm>
            <a:off x="845318" y="4990563"/>
            <a:ext cx="875035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타입 예외발생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566420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예외 처리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2"/>
            <a:ext cx="8750352" cy="12543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 = open("noname")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( FileNotFoundError, PermissionError 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파일 예외발생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3C9C9B2-4571-49CB-9EB4-5316B33C922D}"/>
              </a:ext>
            </a:extLst>
          </p:cNvPr>
          <p:cNvSpPr/>
          <p:nvPr/>
        </p:nvSpPr>
        <p:spPr>
          <a:xfrm>
            <a:off x="845318" y="2265377"/>
            <a:ext cx="875035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파일 예외발생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41B39D7-022B-4462-A67A-3402355604BF}"/>
              </a:ext>
            </a:extLst>
          </p:cNvPr>
          <p:cNvSpPr/>
          <p:nvPr/>
        </p:nvSpPr>
        <p:spPr>
          <a:xfrm>
            <a:off x="845318" y="2895578"/>
            <a:ext cx="8750352" cy="12041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 = open("noname")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OSError 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파일 예외발생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7523D3-BC7C-4519-AE6D-14ACC8890535}"/>
              </a:ext>
            </a:extLst>
          </p:cNvPr>
          <p:cNvSpPr/>
          <p:nvPr/>
        </p:nvSpPr>
        <p:spPr>
          <a:xfrm>
            <a:off x="845318" y="4099753"/>
            <a:ext cx="875035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파일 예외발생</a:t>
            </a:r>
          </a:p>
        </p:txBody>
      </p:sp>
    </p:spTree>
    <p:extLst>
      <p:ext uri="{BB962C8B-B14F-4D97-AF65-F5344CB8AC3E}">
        <p14:creationId xmlns:p14="http://schemas.microsoft.com/office/powerpoint/2010/main" val="3281087433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예외 처리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2"/>
            <a:ext cx="8750352" cy="21507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errno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 = open("noname")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OSError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if e.errno == errno.ENOENT: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print('File not found')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elif e.errno == errno.EACCES: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print('Permission denied')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7523D3-BC7C-4519-AE6D-14ACC8890535}"/>
              </a:ext>
            </a:extLst>
          </p:cNvPr>
          <p:cNvSpPr/>
          <p:nvPr/>
        </p:nvSpPr>
        <p:spPr>
          <a:xfrm>
            <a:off x="845318" y="3161763"/>
            <a:ext cx="875035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 not found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499A43-03F2-49A1-A3EB-75B71E2E1BB2}"/>
              </a:ext>
            </a:extLst>
          </p:cNvPr>
          <p:cNvSpPr/>
          <p:nvPr/>
        </p:nvSpPr>
        <p:spPr>
          <a:xfrm>
            <a:off x="845318" y="3812148"/>
            <a:ext cx="8750352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print(errno.errorcode)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0B5A6-EEC5-46A3-9057-822AAB21ADB5}"/>
              </a:ext>
            </a:extLst>
          </p:cNvPr>
          <p:cNvSpPr/>
          <p:nvPr/>
        </p:nvSpPr>
        <p:spPr>
          <a:xfrm>
            <a:off x="845318" y="4212258"/>
            <a:ext cx="8750352" cy="215077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{19: 'ENODEV', 10065: 'WSAEHOSTUNREACH', 122: 'ENOMSG', 120: 'ENODATA', 40: 'ENOSYS', 32: 'EPIPE', 22: 'EINVAL', 132: 'EOVERFLOW', 4: 'EINTR', 10068: 'WSAEUSERS', 41: 'ENOTEMPTY', 10055: 'WSAENOBUFS', 134: 'EPROTO', 10071: 'WSAEREMOTE', 10: 'ECHILD', 10062: 'WSAELOOP', 18: 'EXDEV', 7: 'E2BIG', 3: 'ESRCH', 10040: 'WSAEMSGSIZE', 10047: 'WSAEAFNOSUPPORT', 10064: 'WSAEHOSTDOWN', 10046: 'WSAEPFNOSUPPORT', 10042: 'WSAENOPROTOOPT',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098894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예외 처리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2"/>
            <a:ext cx="8750352" cy="19618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errno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 = open("noname")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OSError: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print('It failed')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FileNotFoundError: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print('File not found')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7523D3-BC7C-4519-AE6D-14ACC8890535}"/>
              </a:ext>
            </a:extLst>
          </p:cNvPr>
          <p:cNvSpPr/>
          <p:nvPr/>
        </p:nvSpPr>
        <p:spPr>
          <a:xfrm>
            <a:off x="845318" y="2972851"/>
            <a:ext cx="875035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 failed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499A43-03F2-49A1-A3EB-75B71E2E1BB2}"/>
              </a:ext>
            </a:extLst>
          </p:cNvPr>
          <p:cNvSpPr/>
          <p:nvPr/>
        </p:nvSpPr>
        <p:spPr>
          <a:xfrm>
            <a:off x="845318" y="3644723"/>
            <a:ext cx="8750352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FileNotFoundError.__mro__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0B5A6-EEC5-46A3-9057-822AAB21ADB5}"/>
              </a:ext>
            </a:extLst>
          </p:cNvPr>
          <p:cNvSpPr/>
          <p:nvPr/>
        </p:nvSpPr>
        <p:spPr>
          <a:xfrm>
            <a:off x="845318" y="4044833"/>
            <a:ext cx="8750352" cy="47565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(FileNotFoundError, OSError, Exception, BaseException, object)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682597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 dirty="0">
                <a:solidFill>
                  <a:srgbClr val="000000"/>
                </a:solidFill>
                <a:ea typeface="-2002" pitchFamily="18" charset="-127"/>
              </a:rPr>
              <a:t>모든 예외 캐치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3"/>
            <a:ext cx="8750352" cy="12106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 = open("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Exception as e: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print('Reason:', e)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7523D3-BC7C-4519-AE6D-14ACC8890535}"/>
              </a:ext>
            </a:extLst>
          </p:cNvPr>
          <p:cNvSpPr/>
          <p:nvPr/>
        </p:nvSpPr>
        <p:spPr>
          <a:xfrm>
            <a:off x="845318" y="2221607"/>
            <a:ext cx="875035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Reason: [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Errno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2] No such file or directory: '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</a:t>
            </a: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499A43-03F2-49A1-A3EB-75B71E2E1BB2}"/>
              </a:ext>
            </a:extLst>
          </p:cNvPr>
          <p:cNvSpPr/>
          <p:nvPr/>
        </p:nvSpPr>
        <p:spPr>
          <a:xfrm>
            <a:off x="845318" y="2813166"/>
            <a:ext cx="8750352" cy="18747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parse_int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= int(v)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Exception: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print("Couldn't parse")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parse_int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('n/a')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0B5A6-EEC5-46A3-9057-822AAB21ADB5}"/>
              </a:ext>
            </a:extLst>
          </p:cNvPr>
          <p:cNvSpPr/>
          <p:nvPr/>
        </p:nvSpPr>
        <p:spPr>
          <a:xfrm>
            <a:off x="845318" y="4694783"/>
            <a:ext cx="8750352" cy="41813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Couldn't parse</a:t>
            </a: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A8FFC88-441C-4A31-A39B-AA2386730747}"/>
              </a:ext>
            </a:extLst>
          </p:cNvPr>
          <p:cNvSpPr/>
          <p:nvPr/>
        </p:nvSpPr>
        <p:spPr>
          <a:xfrm>
            <a:off x="845318" y="5292352"/>
            <a:ext cx="8750352" cy="4181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parse_int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('42')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F83CB7-8CCE-4952-8F49-C7723B7A88FB}"/>
              </a:ext>
            </a:extLst>
          </p:cNvPr>
          <p:cNvSpPr/>
          <p:nvPr/>
        </p:nvSpPr>
        <p:spPr>
          <a:xfrm>
            <a:off x="845318" y="5698903"/>
            <a:ext cx="8750352" cy="41813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Couldn't parse</a:t>
            </a: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680600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 dirty="0">
                <a:solidFill>
                  <a:srgbClr val="000000"/>
                </a:solidFill>
                <a:ea typeface="-2002" pitchFamily="18" charset="-127"/>
              </a:rPr>
              <a:t>모든 예외 캐치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88263"/>
            <a:ext cx="8750352" cy="22469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parse_int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= int(v)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Exception as e: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print("Couldn't parse")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print('Reason:', e)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parse_int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('42')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0B5A6-EEC5-46A3-9057-822AAB21ADB5}"/>
              </a:ext>
            </a:extLst>
          </p:cNvPr>
          <p:cNvSpPr/>
          <p:nvPr/>
        </p:nvSpPr>
        <p:spPr>
          <a:xfrm>
            <a:off x="845318" y="3335194"/>
            <a:ext cx="8750352" cy="68945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Couldn't parse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Reason: name 'v' is not defined</a:t>
            </a: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582885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커스텀 예외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2"/>
            <a:ext cx="8750352" cy="26530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CustomError(Exception):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message, status):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super().__init__(message, status)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self.message = message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self.status = status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raise CustomError("It failed", 33)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CustomError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print('Reason:', e.args)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0B5A6-EEC5-46A3-9057-822AAB21ADB5}"/>
              </a:ext>
            </a:extLst>
          </p:cNvPr>
          <p:cNvSpPr/>
          <p:nvPr/>
        </p:nvSpPr>
        <p:spPr>
          <a:xfrm>
            <a:off x="845318" y="3664039"/>
            <a:ext cx="8750352" cy="3363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Reason: ('It failed', 33)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4189256"/>
            <a:ext cx="8750352" cy="12198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raise RuntimeError("It failed")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RuntimeError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print('Reason:', e.args) 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22A09C-A582-46C8-8BF1-FD28C05F40C8}"/>
              </a:ext>
            </a:extLst>
          </p:cNvPr>
          <p:cNvSpPr/>
          <p:nvPr/>
        </p:nvSpPr>
        <p:spPr>
          <a:xfrm>
            <a:off x="845318" y="5409127"/>
            <a:ext cx="8750352" cy="3363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Reason: ('It failed',)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941230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커스텀 예외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336585"/>
            <a:ext cx="8750352" cy="12198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raise RuntimeError("It failed", 42, "spam")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RuntimeError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print('Reason:', e.args) 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22A09C-A582-46C8-8BF1-FD28C05F40C8}"/>
              </a:ext>
            </a:extLst>
          </p:cNvPr>
          <p:cNvSpPr/>
          <p:nvPr/>
        </p:nvSpPr>
        <p:spPr>
          <a:xfrm>
            <a:off x="845318" y="2556456"/>
            <a:ext cx="8750352" cy="3363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Reason: ('It failed', 42, 'spam')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1694160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다른 예외에 대한 응답으로 예외 발생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336585"/>
            <a:ext cx="8750352" cy="45297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example1():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int('N/A')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ValueError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raise RuntimeError('A parsing error occurred') from 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example2():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int('N/A')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ValueError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print('It failed. Reason:', e) 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example3():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int('N/A')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ValueError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raise RuntimeError('A parsing error occurred') from None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253809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다른 예외에 대한 응답으로 예외 발생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336585"/>
            <a:ext cx="8750352" cy="1408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traceback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example1()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Exception: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traceback.print_exc()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22A09C-A582-46C8-8BF1-FD28C05F40C8}"/>
              </a:ext>
            </a:extLst>
          </p:cNvPr>
          <p:cNvSpPr/>
          <p:nvPr/>
        </p:nvSpPr>
        <p:spPr>
          <a:xfrm>
            <a:off x="845318" y="2745369"/>
            <a:ext cx="8750352" cy="3500886"/>
          </a:xfrm>
          <a:prstGeom prst="rect">
            <a:avLst/>
          </a:prstGeom>
          <a:solidFill>
            <a:srgbClr val="FFCCCC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Traceback (most recent call last):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File "&lt;ipython-input-41-b0aff642396d&gt;", line 3, in example1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int('N/A')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ValueError: invalid literal for int() with base 10: 'N/A'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The above exception was the direct cause of the following exception: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Traceback (most recent call last):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File "&lt;ipython-input-42-598a41abc739&gt;", line 3, in &lt;module&gt;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example1()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File "&lt;ipython-input-41-b0aff642396d&gt;", line 5, in example1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raise RuntimeError('A parsing error occurred') from 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RuntimeError: A parsing error occurred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5835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유효 범위 규칙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489572" y="1492302"/>
            <a:ext cx="7461844" cy="17629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42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foo():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13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489572" y="3255264"/>
            <a:ext cx="7461844" cy="32004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6E1F33-D85D-4704-AA6F-A4B19839D34E}"/>
              </a:ext>
            </a:extLst>
          </p:cNvPr>
          <p:cNvSpPr/>
          <p:nvPr/>
        </p:nvSpPr>
        <p:spPr>
          <a:xfrm>
            <a:off x="1383080" y="3677357"/>
            <a:ext cx="74618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전역변수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a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는 함수 호출 후에도 여전히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42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이다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foo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 내부의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a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는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foo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함수에 속한 지역변수 이다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256590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다른 예외에 대한 응답으로 예외 발생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36965"/>
            <a:ext cx="8750352" cy="10975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example2()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Exception: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traceback.print_exc()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22A09C-A582-46C8-8BF1-FD28C05F40C8}"/>
              </a:ext>
            </a:extLst>
          </p:cNvPr>
          <p:cNvSpPr/>
          <p:nvPr/>
        </p:nvSpPr>
        <p:spPr>
          <a:xfrm>
            <a:off x="845318" y="2234487"/>
            <a:ext cx="8750352" cy="35063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 failed. Reason: invalid literal for int() with base 10: 'N/A'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643CAE-2DC6-45FC-913A-FEE8EB2346D5}"/>
              </a:ext>
            </a:extLst>
          </p:cNvPr>
          <p:cNvSpPr/>
          <p:nvPr/>
        </p:nvSpPr>
        <p:spPr>
          <a:xfrm>
            <a:off x="845318" y="2783248"/>
            <a:ext cx="8750352" cy="10975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example3()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Exception: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traceback.print_exc()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E240A3-AC84-4665-AA6D-DB1C8599370B}"/>
              </a:ext>
            </a:extLst>
          </p:cNvPr>
          <p:cNvSpPr/>
          <p:nvPr/>
        </p:nvSpPr>
        <p:spPr>
          <a:xfrm>
            <a:off x="845318" y="3880770"/>
            <a:ext cx="8750352" cy="1840266"/>
          </a:xfrm>
          <a:prstGeom prst="rect">
            <a:avLst/>
          </a:prstGeom>
          <a:solidFill>
            <a:srgbClr val="FCD0D8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Traceback (most recent call last):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File "&lt;ipython-input-44-a0f1927aba52&gt;", line 2, in &lt;module&gt;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example3()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File "&lt;ipython-input-41-b0aff642396d&gt;", line 17, in example3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raise RuntimeError('A parsing error occurred') from None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RuntimeError: A parsing error occurre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7972953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마지막 예외 다시 발생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36964"/>
            <a:ext cx="8750352" cy="21278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example():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int('N/A')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ValueError: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print("Didn't work")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raise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example()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E240A3-AC84-4665-AA6D-DB1C8599370B}"/>
              </a:ext>
            </a:extLst>
          </p:cNvPr>
          <p:cNvSpPr/>
          <p:nvPr/>
        </p:nvSpPr>
        <p:spPr>
          <a:xfrm>
            <a:off x="845318" y="3264793"/>
            <a:ext cx="8750352" cy="112690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Didn't work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ValueError: invalid literal for int() with base 10: 'N/A'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505579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프로파일링과 타이밍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965915"/>
            <a:ext cx="8750352" cy="50098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functools import wraps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timethis(func):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@wraps(func)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start = time.perf_counter()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 = func(*args, **kwargs)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end = time.perf_counter()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print('{}.{} : {}'.format(func.__module__, func.__name__, end-start))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@timethis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countdown(n):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-= 1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countdown(10000000)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E240A3-AC84-4665-AA6D-DB1C8599370B}"/>
              </a:ext>
            </a:extLst>
          </p:cNvPr>
          <p:cNvSpPr/>
          <p:nvPr/>
        </p:nvSpPr>
        <p:spPr>
          <a:xfrm>
            <a:off x="845318" y="5949837"/>
            <a:ext cx="8750352" cy="40163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__main__.countdown : 0.467705199996999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3012474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프로파일링과 타이밍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965915"/>
            <a:ext cx="8750352" cy="38829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contextlib import contextmanager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@contextmanager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timeblock(label):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start = time.perf_counter()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finally: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end = time.perf_counter()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print("{} : {}".format(label, end-start))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with timeblock("counting"):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10000000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 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E240A3-AC84-4665-AA6D-DB1C8599370B}"/>
              </a:ext>
            </a:extLst>
          </p:cNvPr>
          <p:cNvSpPr/>
          <p:nvPr/>
        </p:nvSpPr>
        <p:spPr>
          <a:xfrm>
            <a:off x="845318" y="4848896"/>
            <a:ext cx="8750352" cy="40163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counting : 0.7532543000052101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9916699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병렬 처리 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병렬 처리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병렬 처리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III 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병렬 처리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IV 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병렬 처리</a:t>
            </a:r>
          </a:p>
        </p:txBody>
      </p:sp>
    </p:spTree>
    <p:extLst>
      <p:ext uri="{BB962C8B-B14F-4D97-AF65-F5344CB8AC3E}">
        <p14:creationId xmlns:p14="http://schemas.microsoft.com/office/powerpoint/2010/main" val="3509887527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 시작과 정지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998112"/>
            <a:ext cx="8750352" cy="4861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threading import Thread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CountdownTask: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self._running = True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terminate(self):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self._running = False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run(self, 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self._running and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print("T-minus", n)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-=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time.sleep(5)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CountdownTask()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 = Thread(target=c.run, args=(10,))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t.start()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E48E90-FF98-45D3-A781-154F1167BFAF}"/>
              </a:ext>
            </a:extLst>
          </p:cNvPr>
          <p:cNvSpPr/>
          <p:nvPr/>
        </p:nvSpPr>
        <p:spPr>
          <a:xfrm>
            <a:off x="723878" y="5942292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코드를 병렬적으로 실행하기 위해서 스레드를 만들거나 없애고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897669253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 시작과 정지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965916"/>
            <a:ext cx="8750352" cy="15132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time.sleep(20)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print('About to terminate')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c.terminate()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t.join()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print('Terminated')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E240A3-AC84-4665-AA6D-DB1C8599370B}"/>
              </a:ext>
            </a:extLst>
          </p:cNvPr>
          <p:cNvSpPr/>
          <p:nvPr/>
        </p:nvSpPr>
        <p:spPr>
          <a:xfrm>
            <a:off x="845318" y="2479184"/>
            <a:ext cx="8750352" cy="177323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10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9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8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7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About to terminate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Terminated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9FA924-5434-4D5C-A2E9-F1509D77A885}"/>
              </a:ext>
            </a:extLst>
          </p:cNvPr>
          <p:cNvSpPr/>
          <p:nvPr/>
        </p:nvSpPr>
        <p:spPr>
          <a:xfrm>
            <a:off x="723878" y="4506298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"threading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라이브러리는 파이썬의 호출 가능한 것을 스스로 스레드에서 실행하도록 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Thread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인스턴스를 만들고 실행하고 싶은 것을 넣으면 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814044978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스레드가 시작했는지 판단하기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78417"/>
            <a:ext cx="8750352" cy="41985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threading import Thread, Event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countdown(n, started_evt):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print("countdown starting")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started_evt.set()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print("T-minus", n)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time.sleep(5)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started_evt = Event()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print("Launching countdown")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 = Thread(target=countdown, args=(10,started_evt))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t.start()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E48E90-FF98-45D3-A781-154F1167BFAF}"/>
              </a:ext>
            </a:extLst>
          </p:cNvPr>
          <p:cNvSpPr/>
          <p:nvPr/>
        </p:nvSpPr>
        <p:spPr>
          <a:xfrm>
            <a:off x="723878" y="5680605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스레드를 만들었는데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실제로 실행을 시작했는지 확인하고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3986638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스레드가 시작했는지 판단하기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965916"/>
            <a:ext cx="8750352" cy="677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started_evt.wait()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print("countdown is running")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E240A3-AC84-4665-AA6D-DB1C8599370B}"/>
              </a:ext>
            </a:extLst>
          </p:cNvPr>
          <p:cNvSpPr/>
          <p:nvPr/>
        </p:nvSpPr>
        <p:spPr>
          <a:xfrm>
            <a:off x="845318" y="1643816"/>
            <a:ext cx="8750352" cy="337894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Launching countdown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 starting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T-minuscountdown is running 10</a:t>
            </a:r>
          </a:p>
          <a:p>
            <a:pPr lvl="0"/>
            <a:endParaRPr lang="fr-FR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9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8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7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6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5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4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3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2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1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9FA924-5434-4D5C-A2E9-F1509D77A885}"/>
              </a:ext>
            </a:extLst>
          </p:cNvPr>
          <p:cNvSpPr/>
          <p:nvPr/>
        </p:nvSpPr>
        <p:spPr>
          <a:xfrm>
            <a:off x="845318" y="5242862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스레드가 특정 지점에 도달했는지 알아야 하는 경우에 복잡한 동기화 문제가 생기기도 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이 문제를 해결하려면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threading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라이브러리의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Event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객체를 사용한다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0416414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스레드가 시작했는지 판단하기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20462"/>
            <a:ext cx="8750352" cy="52030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threading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PeriodicTimer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interval):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self._interval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interval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self._flag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0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self._cv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threading.Condition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start(self):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threading.Thread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(target=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self.run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t.daemon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True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t.start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run(self):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time.sleep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self._interval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with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self._cv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self._flag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^= 1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self._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cv.notify_all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1993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유효 범위 규칙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8B7346-3BFE-42EF-BF31-D11E23760CBE}"/>
              </a:ext>
            </a:extLst>
          </p:cNvPr>
          <p:cNvSpPr/>
          <p:nvPr/>
        </p:nvSpPr>
        <p:spPr>
          <a:xfrm>
            <a:off x="1489572" y="1389888"/>
            <a:ext cx="7461844" cy="27727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42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37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foo():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global a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13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0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print("a=%d, b=%d"%(a,b))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2904A2-47C6-4BAE-8E2E-65228186072D}"/>
              </a:ext>
            </a:extLst>
          </p:cNvPr>
          <p:cNvSpPr/>
          <p:nvPr/>
        </p:nvSpPr>
        <p:spPr>
          <a:xfrm>
            <a:off x="1489572" y="4162675"/>
            <a:ext cx="7461844" cy="47516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a=13, b=37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3906C6-D0AF-43C7-9A8B-D612F73B0A25}"/>
              </a:ext>
            </a:extLst>
          </p:cNvPr>
          <p:cNvSpPr/>
          <p:nvPr/>
        </p:nvSpPr>
        <p:spPr>
          <a:xfrm>
            <a:off x="1383080" y="4950529"/>
            <a:ext cx="74618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"global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전역 네임스페이스의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의미한다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0576660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스레드가 시작했는지 판단하기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20463"/>
            <a:ext cx="8750352" cy="3825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wait_for_tick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self._cv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last_flag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self._flag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while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last_flag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self._flag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self._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cv.wait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ptimer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PeriodicTimer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(5)</a:t>
            </a: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ptimer.start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nticks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nticks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&gt; 0: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ptimer.wait_for_tick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print("T-minus",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nticks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nticks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-= 1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4831580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스레드가 시작했는지 판단하기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20463"/>
            <a:ext cx="8750352" cy="20348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countup(last):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&lt; last: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ptimer.wait_for_tick()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print("Counting", n)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+= 1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threading.Thread(target=countdown, args=(10,)).start()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threading.Thread(target=countup, args=(5,)).start()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E96149C-42C0-46C1-AAD1-05C04FDDF46B}"/>
              </a:ext>
            </a:extLst>
          </p:cNvPr>
          <p:cNvSpPr/>
          <p:nvPr/>
        </p:nvSpPr>
        <p:spPr>
          <a:xfrm>
            <a:off x="845318" y="3155324"/>
            <a:ext cx="8750352" cy="342962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T-minusCounting 0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10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CountingT-minus 9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1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T-minusCounting  2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CountingT-minus  3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7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CountingT-minus 6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4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5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4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3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2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1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9670180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스레드가 시작했는지 판단하기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20463"/>
            <a:ext cx="8750352" cy="35867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threading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worker(n,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sema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sema.acquire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print("Working", n)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sema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threading.Semaphore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(0)</a:t>
            </a: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nworkers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10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n in range(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nworkers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threading.Thread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(target=worker,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=(n,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sema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,))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t.daemon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=True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t.start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5288679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스레드가 시작했는지 판단하기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20464"/>
            <a:ext cx="8750352" cy="25435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print('About to release first worker')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time.sleep(5)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sema.release()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time.sleep(1)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print('About to release second worker')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time.sleep(5)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sema.release()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time.sleep(1)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print('Goodbye')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E96149C-42C0-46C1-AAD1-05C04FDDF46B}"/>
              </a:ext>
            </a:extLst>
          </p:cNvPr>
          <p:cNvSpPr/>
          <p:nvPr/>
        </p:nvSpPr>
        <p:spPr>
          <a:xfrm>
            <a:off x="845318" y="3664040"/>
            <a:ext cx="8750352" cy="1442433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About to release first worker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Working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About to release second worker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Working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Goodbye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4078647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스레드간 통신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43189"/>
            <a:ext cx="8750352" cy="53898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queue import Queue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threading import Thread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_sentinel = object()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producer(out_q):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10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out_q.put(n)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time.sleep(2)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out_q.put(_sentinel)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consumer(in_q):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data = in_q.get()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data is _sentinel: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in_q.put(_sentinel)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break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print('Got:', data)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print('Consumer shutting down')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3546256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스레드간 통신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43189"/>
            <a:ext cx="8750352" cy="19575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 = Queue()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 = Thread(target=consumer, args=(q,))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 = Thread(target=producer, args=(q,))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t1.join()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t2.join()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D54F2C-58DF-43DB-9FA1-B8E0E112B3B7}"/>
              </a:ext>
            </a:extLst>
          </p:cNvPr>
          <p:cNvSpPr/>
          <p:nvPr/>
        </p:nvSpPr>
        <p:spPr>
          <a:xfrm>
            <a:off x="845318" y="3000776"/>
            <a:ext cx="8750352" cy="258221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10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9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8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7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6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5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4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3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2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Consumer shutting down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2D3EB8-0E9D-456D-8E5C-162ACFBE9BB2}"/>
              </a:ext>
            </a:extLst>
          </p:cNvPr>
          <p:cNvSpPr/>
          <p:nvPr/>
        </p:nvSpPr>
        <p:spPr>
          <a:xfrm>
            <a:off x="845318" y="5693622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프로그램에서 다중 스레드를 사용하는 중이고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스레드끼리 안전하게 통신하거나 데이터를 주고받게 만들고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893232469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스레드간 통신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43189"/>
            <a:ext cx="8750352" cy="53898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heapq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threading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PriorityQueue: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self._queue = []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self._count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self._cv = threading.Condition()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put(self, item, priority):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self._cv: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heapq.heappush(self._queue, (-priority, self._count, item))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self._count +=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self._cv.notify()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get(self):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self._cv: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while len(self._queue) ==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self._cv.wait()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heapq.heappop(self._queue)[-1]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220689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스레드간 통신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43189"/>
            <a:ext cx="8750352" cy="43788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producer(q):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print('Producing items')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q.put('C', 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q.put('A', 15)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q.put('B', 10)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q.put('D', 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q.put(None, -100)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consumer(q):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time.sleep(5)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print('Getting items')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item = q.get()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item is None: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break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print('Got:', item)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print('Consumer done')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167650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스레드간 통신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43188"/>
            <a:ext cx="8750352" cy="23117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 = PriorityQueue()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 = threading.Thread(target=producer, args=(q,))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 = threading.Thread(target=consumer, args=(q,))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t1.start()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t2.start()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t1.join()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t2.join()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D54F2C-58DF-43DB-9FA1-B8E0E112B3B7}"/>
              </a:ext>
            </a:extLst>
          </p:cNvPr>
          <p:cNvSpPr/>
          <p:nvPr/>
        </p:nvSpPr>
        <p:spPr>
          <a:xfrm>
            <a:off x="845318" y="3354945"/>
            <a:ext cx="8750352" cy="165493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Producing items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Getting items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A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B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C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Consumer done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2D3EB8-0E9D-456D-8E5C-162ACFBE9BB2}"/>
              </a:ext>
            </a:extLst>
          </p:cNvPr>
          <p:cNvSpPr/>
          <p:nvPr/>
        </p:nvSpPr>
        <p:spPr>
          <a:xfrm>
            <a:off x="845318" y="5223544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우선순위 큐를 스레드에 안전하게 사용하는 코드 구현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135740470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5.2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III 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IV 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병렬 처리</a:t>
            </a:r>
          </a:p>
        </p:txBody>
      </p:sp>
    </p:spTree>
    <p:extLst>
      <p:ext uri="{BB962C8B-B14F-4D97-AF65-F5344CB8AC3E}">
        <p14:creationId xmlns:p14="http://schemas.microsoft.com/office/powerpoint/2010/main" val="287912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유효 범위 규칙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8B7346-3BFE-42EF-BF31-D11E23760CBE}"/>
              </a:ext>
            </a:extLst>
          </p:cNvPr>
          <p:cNvSpPr/>
          <p:nvPr/>
        </p:nvSpPr>
        <p:spPr>
          <a:xfrm>
            <a:off x="1489572" y="1389888"/>
            <a:ext cx="7461844" cy="26481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countdown(start):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start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display():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print('T-minus %d' % n)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 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display()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countdown(3)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2904A2-47C6-4BAE-8E2E-65228186072D}"/>
              </a:ext>
            </a:extLst>
          </p:cNvPr>
          <p:cNvSpPr/>
          <p:nvPr/>
        </p:nvSpPr>
        <p:spPr>
          <a:xfrm>
            <a:off x="1489572" y="4037991"/>
            <a:ext cx="7461844" cy="104607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3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2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3906C6-D0AF-43C7-9A8B-D612F73B0A25}"/>
              </a:ext>
            </a:extLst>
          </p:cNvPr>
          <p:cNvSpPr/>
          <p:nvPr/>
        </p:nvSpPr>
        <p:spPr>
          <a:xfrm>
            <a:off x="1383080" y="5268057"/>
            <a:ext cx="74618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중첩 함수 안의 변수의 이름은 어휘 유효 범위에 따라 찾아 진다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955681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임계 영역 락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43189"/>
            <a:ext cx="8750352" cy="51966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threading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SharedCounter: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initial_value = 0):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self._value = initial_value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self._value_lock = threading.Lock()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incr(self,delta=1):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self._value_lock: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self._value += delta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decr(self,delta=1):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self._value_lock: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self._value -= delta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test(c):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n in range(1000000):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c.incr()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n in range(1000000):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c.decr()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3540122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임계 영역 락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43190"/>
            <a:ext cx="8750352" cy="39473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 = SharedCounter()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 = threading.Thread(target=test, args=(c,))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 = threading.Thread(target=test, args=(c,))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t3 = threading.Thread(target=test, args=(c,))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t1.start()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t2.start()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t3.start()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print('Running test')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t1.join()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t2.join()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t3.join()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assert c._value ==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print('Looks good!')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971E993-9AC0-45D6-8D1B-C3D399C3DFDE}"/>
              </a:ext>
            </a:extLst>
          </p:cNvPr>
          <p:cNvSpPr/>
          <p:nvPr/>
        </p:nvSpPr>
        <p:spPr>
          <a:xfrm>
            <a:off x="784598" y="5903507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프로그램이 스레드를 사용하고 코드의 임계 영역을 락해서 레이스 컨디션 상황을 피하고 싶다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81A557-4E77-4587-BF85-709C629DAAB7}"/>
              </a:ext>
            </a:extLst>
          </p:cNvPr>
          <p:cNvSpPr/>
          <p:nvPr/>
        </p:nvSpPr>
        <p:spPr>
          <a:xfrm>
            <a:off x="845318" y="4990563"/>
            <a:ext cx="8750352" cy="70788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Running test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Looks good!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3690181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락킹으로 데드락 피하기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43190"/>
            <a:ext cx="8750352" cy="53833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threading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contextlib import contextmanager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_local = threading.local()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@contextmanager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acquire(*locks):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locks = sorted(locks, key=lambda x: id(x))   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acquired = getattr(_local, 'acquired',[])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if acquired and max(id(lock) for lock in acquired) &gt;= id(locks[0]):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raise RuntimeError('Lock Order Violation')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acquired.extend(locks)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_local.acquired = acquired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lock in locks: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lock.acquire()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finally: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lock in reversed(locks):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lock.release()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del acquired[-len(locks):]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5013045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락킹으로 데드락 피하기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933718"/>
            <a:ext cx="8750352" cy="56512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x_lock = threading.Lock()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y_lock = threading.Lock()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thread_1():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acquire(x_lock, y_lock):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print("Thread-1")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thread_2():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acquire(y_lock, x_lock):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print("Thread-2")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input('This program runs forever. Press [return] to start, Ctrl-C to exit')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t1 = threading.Thread(target=thread_1)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t1.daemon = True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t1.start()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t2 = threading.Thread(target=thread_2)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t2.daemon = True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t2.start()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time.sleep(1)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2359767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락킹으로 데드락 피하기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43190"/>
            <a:ext cx="8750352" cy="49068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threading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x_lock = threading.Lock()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y_lock = threading.Lock()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thread_1():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acquire(x_lock):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with acquire(y_lock):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print("Thread-1")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time.sleep(1)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thread_2():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acquire(y_lock):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with acquire(x_lock):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print("Thread-2")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time.sleep(1)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input('This program crashes with an exception. Press [return] to start')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232848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락킹으로 데드락 피하기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46219"/>
            <a:ext cx="8750352" cy="2208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t1 = threading.Thread(target=thread_1)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t1.daemon = True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t1.start()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t2 = threading.Thread(target=thread_2)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t2.daemon = True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t2.start()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time.sleep(5)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4772755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락킹으로 데드락 피하기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62507"/>
            <a:ext cx="8750352" cy="5009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threading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philosopher(left, right):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acquire(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left,right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print(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threading.currentThread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(), 'eating')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NSTICKS = 5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chopsticks = [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threading.Lock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 for n in range(NSTICKS)]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n in range(NSTICKS):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threading.Thread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(target=philosopher,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=(chopsticks[n],chopsticks[(n+1) % NSTICKS]))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t.daemon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True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t.start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while True: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time.sleep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891924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특정 스레드 용 상태 저장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62507"/>
            <a:ext cx="8750352" cy="45591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socket import socket, AF_INET, SOCK_STREAM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threading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LazyConnection: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address, family=AF_INET, type=SOCK_STREAM):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self.address = address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self.family = AF_INET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self.type = SOCK_STREAM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self.local = threading.local()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__enter__(self):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hasattr(self.local, 'sock'):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RuntimeError('Already connected')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self.local.sock = socket(self.family, self.type)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self.local.sock.connect(self.address)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self.local.sock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__exit__(self, exc_ty, exc_val, tb):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self.local.sock.close()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del self.local.sock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4C6583-B0FB-41A7-B2B4-4406A1C2E1FC}"/>
              </a:ext>
            </a:extLst>
          </p:cNvPr>
          <p:cNvSpPr/>
          <p:nvPr/>
        </p:nvSpPr>
        <p:spPr>
          <a:xfrm>
            <a:off x="845318" y="5738699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다른 스레드에는 보이지 않고 현재 실행 중인 스레드에만 사용할 상태를 저장하고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824057035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특정 스레드 용 상태 저장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62507"/>
            <a:ext cx="8750352" cy="45398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test(conn):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from functools import partial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with conn as s: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s.send(b'GET /index.html HTTP/1.0\r\n')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s.send(b'Host: www.python.org\r\n')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s.send(b'\r\n')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resp = b''.join(iter(partial(s.recv, 8192), b''))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print('Got {} bytes'.format(len(resp)))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conn = LazyConnection(('www.python.org', 80))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 = threading.Thread(target=test, args=(conn,))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 = threading.Thread(target=test, args=(conn,))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t1.join()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t2.join()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192056-7AF6-480C-9626-6088B32510BD}"/>
              </a:ext>
            </a:extLst>
          </p:cNvPr>
          <p:cNvSpPr/>
          <p:nvPr/>
        </p:nvSpPr>
        <p:spPr>
          <a:xfrm>
            <a:off x="845318" y="5738699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스레드에만 사용할 데이터를 저장해야 할 상황이 있다면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threading.local()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을 사용해서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스레드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로컬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저장소 객체를 만들어야 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710738919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특정 스레드 용 상태 저장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62507"/>
            <a:ext cx="8750352" cy="45398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socket import socket, AF_INET, SOCK_STREAM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threading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LazyConnection: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address, family=AF_INET, type=SOCK_STREAM):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self.address = address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self.family = AF_INET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self.type = SOCK_STREAM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self.local = threading.local()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__enter__(self):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sock = socket(self.family, self.type)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sock.connect(self.address)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hasattr(self.local, 'connections'):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self.local.connections = []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self.local.connections.append(sock)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sock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__exit__(self, exc_ty, exc_val, tb):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self.local.connections.pop().close()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6009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유효 범위 규칙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8B7346-3BFE-42EF-BF31-D11E23760CBE}"/>
              </a:ext>
            </a:extLst>
          </p:cNvPr>
          <p:cNvSpPr/>
          <p:nvPr/>
        </p:nvSpPr>
        <p:spPr>
          <a:xfrm>
            <a:off x="1489572" y="1389888"/>
            <a:ext cx="7461844" cy="32113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countdown(start):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start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display():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print('T-minus %d' % n)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decrement():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 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display()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decrement();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countdown(3)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2904A2-47C6-4BAE-8E2E-65228186072D}"/>
              </a:ext>
            </a:extLst>
          </p:cNvPr>
          <p:cNvSpPr/>
          <p:nvPr/>
        </p:nvSpPr>
        <p:spPr>
          <a:xfrm>
            <a:off x="1489572" y="4601261"/>
            <a:ext cx="7461844" cy="98023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3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UnboundLocalError: local variable 'n' referenced before assignment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3906C6-D0AF-43C7-9A8B-D612F73B0A25}"/>
              </a:ext>
            </a:extLst>
          </p:cNvPr>
          <p:cNvSpPr/>
          <p:nvPr/>
        </p:nvSpPr>
        <p:spPr>
          <a:xfrm>
            <a:off x="1383080" y="5693038"/>
            <a:ext cx="74618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바깥쪽 함수에서 정의된 지역 변수의 값을 안쪽 함수에서 다시 할당할 수 없다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7945666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특정 스레드 용 상태 저장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62507"/>
            <a:ext cx="8750352" cy="52867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test(conn):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from functools import partial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with conn as s: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s.send(b'GET /index.html HTTP/1.0\r\n')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s.send(b'Host: www.python.org\r\n')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s.send(b'\r\n')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resp = b''.join(iter(partial(s.recv, 8192), b''))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print('Got {} bytes'.format(len(resp)))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with conn as s1, conn as s2: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s1.send(b'GET /downloads HTTP/1.0\r\n')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s2.send(b'GET /index.html HTTP/1.0\r\n')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s1.send(b'Host: www.python.org\r\n')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s2.send(b'Host: www.python.org\r\n')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s1.send(b'\r\n')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s2.send(b'\r\n')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resp1 = b''.join(iter(partial(s1.recv, 8192), b''))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resp2 = b''.join(iter(partial(s2.recv, 8192), b''))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print('resp1 got {} bytes'.format(len(resp1)))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print('resp2 got {} bytes'.format(len(resp2)))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8969596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특정 스레드 용 상태 저장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62507"/>
            <a:ext cx="8750352" cy="27625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conn = LazyConnection(('www.python.org', 80))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 = threading.Thread(target=test, args=(conn,))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 = threading.Thread(target=test, args=(conn,))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t3 = threading.Thread(target=test, args=(conn,))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t3.start()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t1.join()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t2.join()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t3.join()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7099401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5.3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III 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IV 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병렬 처리</a:t>
            </a:r>
          </a:p>
        </p:txBody>
      </p:sp>
    </p:spTree>
    <p:extLst>
      <p:ext uri="{BB962C8B-B14F-4D97-AF65-F5344CB8AC3E}">
        <p14:creationId xmlns:p14="http://schemas.microsoft.com/office/powerpoint/2010/main" val="1093633632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 풀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32390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socket import AF_INET, SOCK_STREAM, socket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concurrent.futures import ThreadPoolExecutor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echo_client(sock, client_addr):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print('Got connection from', client_addr)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sock.recv(65536)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msg: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break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sock.sendall(msg)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print('Client closed connection')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sock.close()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3F790B-5B28-467D-B4DC-67567DD3D047}"/>
              </a:ext>
            </a:extLst>
          </p:cNvPr>
          <p:cNvSpPr/>
          <p:nvPr/>
        </p:nvSpPr>
        <p:spPr>
          <a:xfrm>
            <a:off x="845318" y="4779223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워크 스레드 풀을 만들어 클라이언트를 처리하거나 기타 동작을 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61047283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 풀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29557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echo_server(addr):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print('Echo server running at', addr)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pool = ThreadPoolExecutor(128)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sock = socket(AF_INET, SOCK_STREAM)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sock.bind(addr)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sock.listen(5)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client_sock, client_addr = sock.accept()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pool.submit(echo_client, client_sock, client_addr)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echo_server(('',15000))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AA9F21-0490-4FD1-BDD9-F43996A74719}"/>
              </a:ext>
            </a:extLst>
          </p:cNvPr>
          <p:cNvSpPr/>
          <p:nvPr/>
        </p:nvSpPr>
        <p:spPr>
          <a:xfrm>
            <a:off x="845318" y="4172756"/>
            <a:ext cx="8750352" cy="42822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Echo server running at ('', 15000)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93F9781-EFB4-4F89-ABD5-DF89A87063C9}"/>
              </a:ext>
            </a:extLst>
          </p:cNvPr>
          <p:cNvSpPr/>
          <p:nvPr/>
        </p:nvSpPr>
        <p:spPr>
          <a:xfrm>
            <a:off x="845318" y="4904035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"concurrent.futures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라이브러리에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ThreadPoolExecutor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클래스로 해결한다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988199134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 풀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37510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socket import socket, AF_INET, SOCK_STREAM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threading import Thread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queue import Queue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echo_client(q):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sock, client_addr = q.get()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print('Got connection from', client_addr)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sock.recv(65536)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msg: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break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sock.sendall(msg)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print('Client closed connection')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sock.close()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3F790B-5B28-467D-B4DC-67567DD3D047}"/>
              </a:ext>
            </a:extLst>
          </p:cNvPr>
          <p:cNvSpPr/>
          <p:nvPr/>
        </p:nvSpPr>
        <p:spPr>
          <a:xfrm>
            <a:off x="845318" y="5240837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스레드 풀을 스스로 만들고 싶다면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Queue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를 사용하면 간단하다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549992345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 풀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42242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echo_server(addr, nworkers):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print('Echo server running at', addr)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 = Queue()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n in range(nworkers):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 = Thread(target=echo_client, args=(q,))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t.daemon = True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t.start()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sock = socket(AF_INET, SOCK_STREAM)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sock.bind(addr)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sock.listen(5)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client_sock, client_addr = sock.accept()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q.put((client_sock, client_addr))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echo_server(('',15000), 128)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5543847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 풀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36640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concurrent.futures import ThreadPoolExecutor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urllib.request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fetch_url(url):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u = urllib.request.urlopen(url)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data = u.read()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data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pool = ThreadPoolExecutor(10)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pool.submit(fetch_url, 'http://www.python.org')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pool.submit(fetch_url, 'http://www.pypy.org')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a.result()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 = b.result()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D7D201E-0C92-4124-9918-B2DC94D48005}"/>
              </a:ext>
            </a:extLst>
          </p:cNvPr>
          <p:cNvSpPr/>
          <p:nvPr/>
        </p:nvSpPr>
        <p:spPr>
          <a:xfrm>
            <a:off x="845318" y="5009018"/>
            <a:ext cx="887179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스레드 풀을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직접 구현하지 않고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ThreadPoolExecutor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사용하면 호출한 함수에서 그 결과를 더 쉽게 받을 수 있다는 장점이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a.result()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일치하는 함수가 풀에 의해 실행되고 값을 반환할 때까지 실행을 멈춘다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5103185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간단한 병렬 프로그램 수행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5022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concurrent.futures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urllib.request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URLS = ['http://www.foxnews.com/',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'http://www.cnn.com/',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'http://www.bbc.co.uk/',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'http://some-made-up-domain.com/']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load_url(url, timeout):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with urllib.request.urlopen(url, timeout=timeout) as conn: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conn.read()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with concurrent.futures.ThreadPoolExecutor(max_workers=5) as executor: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future_to_url = {executor.submit(load_url, url, 60): url for url in URLS}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future in concurrent.futures.as_completed(future_to_url):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url = future_to_url[future]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data = future.result()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except Exception as exc: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print('%r generated an exception: %s' % (url, exc))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print('%r page is %d bytes' % (url, len(data)))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728683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간단한 병렬 프로그램 수행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129432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'http://www.foxnews.com/' page is 330194 bytes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'http://www.cnn.com/' page is 1130810 bytes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'http://some-made-up-domain.com/' page is 64668 bytes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'http://www.bbc.co.uk/' page is 278708 bytes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98083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유효 범위 규칙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8B7346-3BFE-42EF-BF31-D11E23760CBE}"/>
              </a:ext>
            </a:extLst>
          </p:cNvPr>
          <p:cNvSpPr/>
          <p:nvPr/>
        </p:nvSpPr>
        <p:spPr>
          <a:xfrm>
            <a:off x="1489572" y="1060704"/>
            <a:ext cx="7461844" cy="35405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countdown(start):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start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display():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print('T-minus %d' % n)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decrement():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nonlocal n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 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display()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decrement();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countdown(3)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2904A2-47C6-4BAE-8E2E-65228186072D}"/>
              </a:ext>
            </a:extLst>
          </p:cNvPr>
          <p:cNvSpPr/>
          <p:nvPr/>
        </p:nvSpPr>
        <p:spPr>
          <a:xfrm>
            <a:off x="1489572" y="4601261"/>
            <a:ext cx="7461844" cy="98023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3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2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3906C6-D0AF-43C7-9A8B-D612F73B0A25}"/>
              </a:ext>
            </a:extLst>
          </p:cNvPr>
          <p:cNvSpPr/>
          <p:nvPr/>
        </p:nvSpPr>
        <p:spPr>
          <a:xfrm>
            <a:off x="1383080" y="5693038"/>
            <a:ext cx="74618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바깥쪽 함수에서 정의된 지역 변수의 값을 안쪽 함수에서 다시 할당 하려면 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nonlocal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을 사용하면 된다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nonlocal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은 가장 가까운 바깥쪽 함수에서 정의된 지역 변수를 묶는다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4277754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III 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5.4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IV 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병렬 처리</a:t>
            </a:r>
          </a:p>
        </p:txBody>
      </p:sp>
    </p:spTree>
    <p:extLst>
      <p:ext uri="{BB962C8B-B14F-4D97-AF65-F5344CB8AC3E}">
        <p14:creationId xmlns:p14="http://schemas.microsoft.com/office/powerpoint/2010/main" val="1266438989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액터 작업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5022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queue import Queue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threading import Thread, Event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ActorExit(Exception):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pass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Actor: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self._mailbox = Queue()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send(self, msg):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self._mailbox.put(msg)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recv(self):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self._mailbox.get()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msg is ActorExit: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ActorExit()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msg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close(self):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self.send(ActorExit)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099421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액터 작업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4546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start(self):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self._terminated = Event()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 = Thread(target=self._bootstrap)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t.daemon = True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t.start()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_bootstrap(self):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self.run()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except ActorExit: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pass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finally: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self._terminated.set()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join(self):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self._terminated.wait()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run(self):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msg = self.recv()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966003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액터 작업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29878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PrintActor(Actor):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run(self):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msg = self.recv()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print("Got:", msg)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 = PrintActor()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p.send("Hello")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p.send("World")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p.close()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p.join()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F639A1-C2C2-4813-ABCB-1C621F0B0B58}"/>
              </a:ext>
            </a:extLst>
          </p:cNvPr>
          <p:cNvSpPr/>
          <p:nvPr/>
        </p:nvSpPr>
        <p:spPr>
          <a:xfrm>
            <a:off x="845318" y="4204952"/>
            <a:ext cx="8750352" cy="61818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Hello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World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12723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액터 작업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4250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TaggedActor(Actor):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run(self):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tag, *payload = self.recv()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getattr(self,"do_"+tag)(*payload)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do_A(self, x):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print("Running A", x)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do_B(self, x, y):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print("Running B", x, y)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TaggedActor()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a.send(('A', 1))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a.send(('B', 2, 3))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a.close()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a.join()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F639A1-C2C2-4813-ABCB-1C621F0B0B58}"/>
              </a:ext>
            </a:extLst>
          </p:cNvPr>
          <p:cNvSpPr/>
          <p:nvPr/>
        </p:nvSpPr>
        <p:spPr>
          <a:xfrm>
            <a:off x="845318" y="5467082"/>
            <a:ext cx="8750352" cy="61818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Running A 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Running B 2 3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8129343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액터 작업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32583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threading import Event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Result: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self._evt = Event()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self._result = None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set_result(self, value):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self._result = value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self._evt.set()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result(self):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self._evt.wait()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self._result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8532859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액터 작업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4250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Worker(Actor):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submit(self, func, *args, **kwargs):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 = Result()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self.send((func, args, kwargs, r))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r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run(self):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func, args, kwargs, r = self.recv()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r.set_result(func(*args, **kwargs))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worker = Worker()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worker.start()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 = worker.submit(pow, 2, 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print(r.result())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worker.close()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worker.join()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F639A1-C2C2-4813-ABCB-1C621F0B0B58}"/>
              </a:ext>
            </a:extLst>
          </p:cNvPr>
          <p:cNvSpPr/>
          <p:nvPr/>
        </p:nvSpPr>
        <p:spPr>
          <a:xfrm>
            <a:off x="845318" y="5467082"/>
            <a:ext cx="8750352" cy="39924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8493292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메시지 출판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/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구독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46879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collections import defaultdict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Exchange: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self._subscribers = set()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attach(self, task):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self._subscribers.add(task)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detach(self, task):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self._subscribers.remove(task)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send(self, msg):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subscriber in self._subscribers: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subscriber.send(msg)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_exchanges = defaultdict(Exchange)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get_exchange(name):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_exchanges[name]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0695954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메시지 출판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/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구독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991674"/>
            <a:ext cx="8750352" cy="41405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Task: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__init__(self, name):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self.name = name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send(self, msg):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print('{} got: {!r}'.format(self.name, msg))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task_a = Task('A')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task_b = Task('B')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 = get_exchange('spam')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exc.attach(task_a)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exc.attach(task_b)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exc.send('msg1')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exc.send('msg2')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exc.detach(task_a)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exc.detach(task_b)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exc.send('msg3')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232DF1-8CF7-45AE-BB81-D4B0A97055D8}"/>
              </a:ext>
            </a:extLst>
          </p:cNvPr>
          <p:cNvSpPr/>
          <p:nvPr/>
        </p:nvSpPr>
        <p:spPr>
          <a:xfrm>
            <a:off x="845318" y="5131561"/>
            <a:ext cx="8750352" cy="101313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got: 'msg1'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got: 'msg1'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got: 'msg2'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got: 'msg2'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0701358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메시지 출판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/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구독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50163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contextlib import contextmanager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collections import defaultdict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Exchange: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self._subscribers = set()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attach(self, task):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self._subscribers.add(task)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detach(self, task):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self._subscribers.remove(task)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@contextmanager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subscribe(self, *tasks):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task in tasks: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self.attach(task)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yield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finally: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for task in tasks: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self.detach(task)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3488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9" t="22639" r="34695" b="21251"/>
          <a:stretch>
            <a:fillRect/>
          </a:stretch>
        </p:blipFill>
        <p:spPr bwMode="auto">
          <a:xfrm>
            <a:off x="1657350" y="2336800"/>
            <a:ext cx="774700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모서리가 둥근 직사각형 9"/>
          <p:cNvSpPr/>
          <p:nvPr/>
        </p:nvSpPr>
        <p:spPr>
          <a:xfrm>
            <a:off x="1409700" y="2052638"/>
            <a:ext cx="7770813" cy="3541712"/>
          </a:xfrm>
          <a:prstGeom prst="roundRect">
            <a:avLst>
              <a:gd name="adj" fmla="val 8852"/>
            </a:avLst>
          </a:prstGeom>
          <a:noFill/>
          <a:ln w="25400" cap="flat" cmpd="sng" algn="ctr">
            <a:solidFill>
              <a:sysClr val="window" lastClr="FFFFFF">
                <a:lumMod val="50000"/>
              </a:sysClr>
            </a:solidFill>
            <a:prstDash val="sys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87625" y="2350121"/>
            <a:ext cx="6238323" cy="1017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indent="-2667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Font typeface="Wingdings" pitchFamily="2" charset="2"/>
              <a:buChar char="u"/>
              <a:defRPr/>
            </a:pPr>
            <a:r>
              <a:rPr kumimoji="0" lang="en-US" altLang="ko-KR" b="1" kern="0">
                <a:solidFill>
                  <a:sysClr val="windowText" lastClr="000000"/>
                </a:solidFill>
                <a:latin typeface="맑은 고딕"/>
                <a:ea typeface="맑은 고딕"/>
              </a:rPr>
              <a:t>github </a:t>
            </a:r>
            <a:r>
              <a:rPr kumimoji="0" lang="ko-KR" altLang="en-US" b="1" kern="0">
                <a:solidFill>
                  <a:sysClr val="windowText" lastClr="000000"/>
                </a:solidFill>
                <a:latin typeface="맑은 고딕"/>
                <a:ea typeface="맑은 고딕"/>
              </a:rPr>
              <a:t>소스 공유 사이트 소개한다</a:t>
            </a:r>
            <a:r>
              <a:rPr kumimoji="0" lang="en-US" altLang="ko-KR" b="1" kern="0">
                <a:solidFill>
                  <a:sysClr val="windowText" lastClr="000000"/>
                </a:solidFill>
                <a:latin typeface="맑은 고딕"/>
                <a:ea typeface="맑은 고딕"/>
              </a:rPr>
              <a:t>.</a:t>
            </a:r>
          </a:p>
          <a:p>
            <a:pPr marL="266700" indent="-2667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Font typeface="Wingdings" pitchFamily="2" charset="2"/>
              <a:buChar char="u"/>
              <a:defRPr/>
            </a:pPr>
            <a:r>
              <a:rPr kumimoji="0" lang="en-US" altLang="ko-KR" b="1" kern="0">
                <a:solidFill>
                  <a:sysClr val="windowText" lastClr="000000"/>
                </a:solidFill>
                <a:latin typeface="맑은 고딕"/>
                <a:ea typeface="맑은 고딕"/>
              </a:rPr>
              <a:t>python </a:t>
            </a:r>
            <a:r>
              <a:rPr kumimoji="0" lang="ko-KR" altLang="en-US" b="1" kern="0">
                <a:solidFill>
                  <a:sysClr val="windowText" lastClr="000000"/>
                </a:solidFill>
                <a:latin typeface="맑은 고딕"/>
                <a:ea typeface="맑은 고딕"/>
              </a:rPr>
              <a:t>설치 과정을 이해한다</a:t>
            </a:r>
            <a:r>
              <a:rPr kumimoji="0" lang="en-US" altLang="ko-KR" b="1" kern="0">
                <a:solidFill>
                  <a:sysClr val="windowText" lastClr="000000"/>
                </a:solidFill>
                <a:latin typeface="맑은 고딕"/>
                <a:ea typeface="맑은 고딕"/>
              </a:rPr>
              <a:t>.</a:t>
            </a:r>
          </a:p>
          <a:p>
            <a:pPr marL="266700" indent="-2667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Font typeface="Wingdings" pitchFamily="2" charset="2"/>
              <a:buChar char="u"/>
              <a:defRPr/>
            </a:pPr>
            <a:r>
              <a:rPr kumimoji="0" lang="en-US" altLang="ko-KR" b="1" kern="0">
                <a:solidFill>
                  <a:sysClr val="windowText" lastClr="000000"/>
                </a:solidFill>
                <a:latin typeface="맑은 고딕"/>
                <a:ea typeface="맑은 고딕"/>
              </a:rPr>
              <a:t>python </a:t>
            </a:r>
            <a:r>
              <a:rPr kumimoji="0" lang="ko-KR" altLang="en-US" b="1" kern="0">
                <a:solidFill>
                  <a:sysClr val="windowText" lastClr="000000"/>
                </a:solidFill>
                <a:latin typeface="맑은 고딕"/>
                <a:ea typeface="맑은 고딕"/>
              </a:rPr>
              <a:t>참고 자료를 소개한다</a:t>
            </a:r>
            <a:r>
              <a:rPr kumimoji="0" lang="en-US" altLang="ko-KR" b="1" kern="0">
                <a:solidFill>
                  <a:sysClr val="windowText" lastClr="000000"/>
                </a:solidFill>
                <a:latin typeface="맑은 고딕"/>
                <a:ea typeface="맑은 고딕"/>
              </a:rPr>
              <a:t>.</a:t>
            </a:r>
          </a:p>
        </p:txBody>
      </p:sp>
      <p:sp>
        <p:nvSpPr>
          <p:cNvPr id="12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0.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소스공유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/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환경설정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/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참고자료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611299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람다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8B7346-3BFE-42EF-BF31-D11E23760CBE}"/>
              </a:ext>
            </a:extLst>
          </p:cNvPr>
          <p:cNvSpPr/>
          <p:nvPr/>
        </p:nvSpPr>
        <p:spPr>
          <a:xfrm>
            <a:off x="1489572" y="1060705"/>
            <a:ext cx="7461844" cy="6364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 = lambda x, y : x + y</a:t>
            </a: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print(add(3, 5))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2904A2-47C6-4BAE-8E2E-65228186072D}"/>
              </a:ext>
            </a:extLst>
          </p:cNvPr>
          <p:cNvSpPr/>
          <p:nvPr/>
        </p:nvSpPr>
        <p:spPr>
          <a:xfrm>
            <a:off x="1489572" y="1697128"/>
            <a:ext cx="7461844" cy="38601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3906C6-D0AF-43C7-9A8B-D612F73B0A25}"/>
              </a:ext>
            </a:extLst>
          </p:cNvPr>
          <p:cNvSpPr/>
          <p:nvPr/>
        </p:nvSpPr>
        <p:spPr>
          <a:xfrm>
            <a:off x="1309928" y="4145209"/>
            <a:ext cx="746184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람다는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줄 함수 이다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다른 프로그래밍 언어에서는 익명 함수 라고도 부른다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</a:p>
          <a:p>
            <a:pPr lvl="0"/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/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내에서 함수를 재사용 하지 않으려는 경우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lambda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함수를 쓸 수 있다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</a:p>
          <a:p>
            <a:pPr lvl="0"/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/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일반함수와 형태도 비슷하고 비슷하게 작동한다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F9F84A-CE36-43DE-AD32-11798C1A1233}"/>
              </a:ext>
            </a:extLst>
          </p:cNvPr>
          <p:cNvSpPr/>
          <p:nvPr/>
        </p:nvSpPr>
        <p:spPr>
          <a:xfrm>
            <a:off x="1489572" y="2354430"/>
            <a:ext cx="7461844" cy="10105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[(1, 2), (4, 1), (9, 10),(13, -3)]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a.sort(key=lambda x: x[1])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8D49F9-AA1A-430E-B0D4-2D9584A118A0}"/>
              </a:ext>
            </a:extLst>
          </p:cNvPr>
          <p:cNvSpPr/>
          <p:nvPr/>
        </p:nvSpPr>
        <p:spPr>
          <a:xfrm>
            <a:off x="1489572" y="3364992"/>
            <a:ext cx="7461844" cy="38601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[(13, -3), (4, 1), (1, 2), (9, 10)]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2732841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메시지 출판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/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구독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41276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send(self, msg):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subscriber in self._subscribers: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subscriber.send(msg)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_exchanges = defaultdict(Exchange)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get_exchange(name):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_exchanges[name]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Task: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__init__(self, name):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self.name = name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send(self, msg):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print('{} got: {!r}'.format(self.name, msg))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task_a = Task('A')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task_b = Task('B')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457026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메시지 출판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/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구독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15712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 = get_exchange('spam')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with exc.subscribe(task_a, task_b):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exc.send('msg1')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exc.send('msg2')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exc.send('msg3')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4A8E15-8CDA-439E-83CA-EB9E94A6516A}"/>
              </a:ext>
            </a:extLst>
          </p:cNvPr>
          <p:cNvSpPr/>
          <p:nvPr/>
        </p:nvSpPr>
        <p:spPr>
          <a:xfrm>
            <a:off x="845318" y="2788276"/>
            <a:ext cx="8750352" cy="108182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got: 'msg1'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got: 'msg1'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got: 'msg2'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got: 'msg2'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4745564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스레드의 대안으로 제너레이터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50292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countdown(n):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print("T-minus", n)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print("Blastoff!")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countup(n):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x = 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x &lt; n: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print("Counting up", x)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x += 1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collections import deque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TaskScheduler: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self._task_queue = deque()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new_task(self, task):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self._task_queue.append(task)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2047815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스레드의 대안으로 제너레이터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32776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run(self):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self._task_queue: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task = self._task_queue.popleft()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next(task)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self._task_queue.append(task)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except StopIteration: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pass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sched = TaskScheduler()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sched.new_task(countdown(10))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sched.new_task(countdown(5))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sched.new_task(countup(15))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sched.run()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9420052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스레드의 대안으로 제너레이터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52223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collections import deque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ActorScheduler: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self._actors = { }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self._msg_queue = deque()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new_actor(self, name, actor):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self._msg_queue.append((actor,None))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self._actors[name] = actor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send(self, name, msg):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actor = self._actors.get(name)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actor: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self._msg_queue.append((actor,msg))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run(self):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self._msg_queue: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actor, msg = self._msg_queue.popleft()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actor.send(msg)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except StopIteration: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pass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3322945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스레드의 대안으로 제너레이터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4436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printer():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msg = yield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print('Got:', msg)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counter(sched):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= yield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n == 0: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break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sched.send('printer', n)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sched.send('counter', n-1)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sched = ActorScheduler()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sched.new_actor('printer', printer())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sched.new_actor('counter', counter(sched))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sched.send('counter', 10000)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sched.run()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8831784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스레드 큐 폴링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46220"/>
            <a:ext cx="8750352" cy="53189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queue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socket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PollableQueue(queue.Queue):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os.name == 'posix':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self._putsocket, self._getsocket = socket.socketpair()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server = socket.socket(socket.AF_INET, socket.SOCK_STREAM)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server.bind(('127.0.0.1', 0))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server.listen(1)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self._putsocket = socket.socket(socket.AF_INET, socket.SOCK_STREAM)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self._putsocket.connect(server.getsockname())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self._getsocket, _ = server.accept()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server.close()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fileno(self):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self._getsocket.fileno()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put(self, item):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super().put(item)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self._putsocket.send(b'x')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909205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스레드 큐 폴링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46220"/>
            <a:ext cx="8750352" cy="50098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get(self):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self._getsocket.recv(1)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super().get()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select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threading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time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consumer(queues):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can_read, _, _ = select.select(queues,[],[])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for r in can_read: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item = r.get()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print('Got:', item)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q1 = PollableQueue()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q2 = PollableQueue()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q3 = PollableQueue()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 = threading.Thread(target=consumer, args=([q1,q2,q3],))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t.daemon = True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t.start()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5820468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스레드 큐 폴링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46221"/>
            <a:ext cx="8750352" cy="15776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q1.put(1)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q2.put(10)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q3.put('hello')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q2.put(15)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time.sleep(1)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26B3C8A-D0FC-428B-8F3E-C011B100888A}"/>
              </a:ext>
            </a:extLst>
          </p:cNvPr>
          <p:cNvSpPr/>
          <p:nvPr/>
        </p:nvSpPr>
        <p:spPr>
          <a:xfrm>
            <a:off x="845318" y="2723883"/>
            <a:ext cx="8750352" cy="104962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10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hello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15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3430165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PyQt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PyQt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4292617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람다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8B7346-3BFE-42EF-BF31-D11E23760CBE}"/>
              </a:ext>
            </a:extLst>
          </p:cNvPr>
          <p:cNvSpPr/>
          <p:nvPr/>
        </p:nvSpPr>
        <p:spPr>
          <a:xfrm>
            <a:off x="1489572" y="1060705"/>
            <a:ext cx="7461844" cy="2106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10</a:t>
            </a: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lambda y : x + y</a:t>
            </a: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20</a:t>
            </a: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lambda y : x + y</a:t>
            </a:r>
          </a:p>
          <a:p>
            <a:endParaRPr lang="es-E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print(a(10))</a:t>
            </a: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print(b(10))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2904A2-47C6-4BAE-8E2E-65228186072D}"/>
              </a:ext>
            </a:extLst>
          </p:cNvPr>
          <p:cNvSpPr/>
          <p:nvPr/>
        </p:nvSpPr>
        <p:spPr>
          <a:xfrm>
            <a:off x="1489572" y="3167482"/>
            <a:ext cx="7461844" cy="66568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30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A17D5A-D06C-4EE0-89A6-273F237573B0}"/>
              </a:ext>
            </a:extLst>
          </p:cNvPr>
          <p:cNvSpPr/>
          <p:nvPr/>
        </p:nvSpPr>
        <p:spPr>
          <a:xfrm>
            <a:off x="1489572" y="4506161"/>
            <a:ext cx="7461844" cy="12070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15</a:t>
            </a:r>
          </a:p>
          <a:p>
            <a:r>
              <a:rPr lang="es-E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print(a(10))</a:t>
            </a:r>
          </a:p>
          <a:p>
            <a:r>
              <a:rPr lang="es-E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3</a:t>
            </a:r>
          </a:p>
          <a:p>
            <a:r>
              <a:rPr lang="es-E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print(a(10))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99F754-3547-4CF6-94D4-1C385945B6ED}"/>
              </a:ext>
            </a:extLst>
          </p:cNvPr>
          <p:cNvSpPr/>
          <p:nvPr/>
        </p:nvSpPr>
        <p:spPr>
          <a:xfrm>
            <a:off x="1489572" y="5713168"/>
            <a:ext cx="7461844" cy="66568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25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A3E6A9-0642-4A15-919D-25F484A0CB42}"/>
              </a:ext>
            </a:extLst>
          </p:cNvPr>
          <p:cNvSpPr/>
          <p:nvPr/>
        </p:nvSpPr>
        <p:spPr>
          <a:xfrm>
            <a:off x="1397710" y="3908130"/>
            <a:ext cx="74618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람다에서 사용한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x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값이 실행 시간에 달라지는 변수이다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7122129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기본 위젯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5594119" cy="50356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("Hello World")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sys.argv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form.show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app.exec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_())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DE104E-CDE0-4C90-BD79-694039CFC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318" y="2215166"/>
            <a:ext cx="3250084" cy="266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31255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QWidget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 속성 값을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QLabel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을 이용하여 출력하기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667812" y="1107583"/>
            <a:ext cx="9105363" cy="51451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QLabel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Form(QWidget):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QWidget.__init__(self, flags=Qt.Widget)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 = None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self.init_widget()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init_widget(self):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self.setWindowTitle("Hello World")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self.setGeometry(100, 100, 640, 480)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 = QLabel(self)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properties_list = (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"width", "height", "x", "y", "geometry",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"maximumHeight", "maximumWidth", "maximumSize", "minimumSize", "minimumWidth",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"size", "windowFilePath", "windowTitle"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)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self.get_properties_value(properties_list)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self.lb.setText(msg)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2362042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QWidget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 속성 값을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QLabel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을 이용하여 출력하기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667812" y="1107583"/>
            <a:ext cx="9105363" cy="36704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get_properties_value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properties):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[]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p in properties: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not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hasattr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p):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continue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value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p)()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msg.append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("{:&gt;20s} : {:&lt;30s}".format(p, str(value)))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"\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n".join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(msg)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msg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sys.argv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form.show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app.exec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_())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0739538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QWidget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 속성 값을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QLabel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을 이용하여 출력하기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23FD94E-2257-4357-9FCA-CBB6F1E55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409" y="1471277"/>
            <a:ext cx="3838586" cy="314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28122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en-US" altLang="ko-KR" sz="2000" b="1" dirty="0" err="1">
                <a:solidFill>
                  <a:srgbClr val="000000"/>
                </a:solidFill>
                <a:ea typeface="-2002" pitchFamily="18" charset="-127"/>
              </a:rPr>
              <a:t>PaintEvent</a:t>
            </a:r>
            <a:r>
              <a:rPr lang="ko-KR" altLang="en-US" sz="2000" b="1" dirty="0">
                <a:solidFill>
                  <a:srgbClr val="000000"/>
                </a:solidFill>
                <a:ea typeface="-2002" pitchFamily="18" charset="-127"/>
              </a:rPr>
              <a:t>를 이용하여 실시간으로 값 변경하기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667812" y="1107583"/>
            <a:ext cx="9105363" cy="51451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0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0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self.properties_list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(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"width", "height", "x", "y", "geometry",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maximumHeight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maximumWidth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maximumSize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minimumSize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minimumWidth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"size",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windowFilePath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underMouse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)  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1783751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PaintEvent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를 이용하여 실시간으로 값 변경하기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667812" y="1107583"/>
            <a:ext cx="9105363" cy="49519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("Hello World")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self.setGeometry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(100, 100, 640, 480)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self.setMouseTracking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(True)  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self.lb.setStyleSheet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("background-color: yellow")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self.lb.setMouseTracking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(True)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self.get_properties_value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self.properties_list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self.lb.setText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(msg)  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get_properties_value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properties):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[]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p in properties: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not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hasattr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p):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continue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value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p)()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msg.append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("{:&gt;20s} : {:&lt;30s}".format(p, str(value)))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msg.append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("{:&gt;20s} : {:&lt;30s}".format("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mouse_x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str(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msg.append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("{:&gt;20s} : {:&lt;30s}".format("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mouse_y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str(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"\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n".join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(msg)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msg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7265586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PaintEvent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를 이용하여 실시간으로 값 변경하기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667812" y="1107583"/>
            <a:ext cx="9105363" cy="39924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mouseMoveEvent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QMouseEvent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QMouseEvent.x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QMouseEvent.y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self.update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moveEvent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QMoveEvent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self.update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paintEvent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QPaintEvent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self.get_properties_value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self.properties_list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self.lb.setText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(msg)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sys.argv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form.show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app.exec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_())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4328279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PaintEvent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를 이용하여 실시간으로 값 변경하기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2CF7E5-B17F-4AC8-8796-2C93FF39A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38" y="1566614"/>
            <a:ext cx="4984806" cy="408412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41CAB9E-DDD7-4118-A1E4-65AAB09B9A27}"/>
              </a:ext>
            </a:extLst>
          </p:cNvPr>
          <p:cNvSpPr/>
          <p:nvPr/>
        </p:nvSpPr>
        <p:spPr>
          <a:xfrm>
            <a:off x="1068946" y="4172755"/>
            <a:ext cx="1416677" cy="3606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998642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위젯 투명도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4"/>
            <a:ext cx="9105363" cy="3702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QGraphicsOpacityEffect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self.w1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(parent=self,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self.w3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(parent=self,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self.w2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(parent=self,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3475323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위젯 투명도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4"/>
            <a:ext cx="6183749" cy="47007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("Hello World")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self.w1.setGeometry(10, 10, 100, 100)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self.w1.setStyleSheet("background-color: yellow")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self.w3.setGeometry(40, 40, 100, 100)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self.w3.setStyleSheet("background-color: pink")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self.w2.setGeometry(70, 70, 100, 100)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opacity_effect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QGraphicsOpacityEffect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(self.w2)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opacity_effect.setOpacity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(0.3)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self.w2.setGraphicsEffect(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opacity_effect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self.w2.setStyleSheet("background-color: red")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sys.argv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form.show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app.exec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_())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F60B4-68FB-4B92-A45B-A11664D0E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150" y="2381653"/>
            <a:ext cx="173355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87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람다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8B7346-3BFE-42EF-BF31-D11E23760CBE}"/>
              </a:ext>
            </a:extLst>
          </p:cNvPr>
          <p:cNvSpPr/>
          <p:nvPr/>
        </p:nvSpPr>
        <p:spPr>
          <a:xfrm>
            <a:off x="1489572" y="1060705"/>
            <a:ext cx="7461844" cy="2106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10</a:t>
            </a: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lambda y, </a:t>
            </a:r>
            <a:r>
              <a:rPr lang="es-ES" altLang="ko-KR" sz="1800" b="1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x=x </a:t>
            </a:r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x + y</a:t>
            </a: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20</a:t>
            </a: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lambda y, </a:t>
            </a:r>
            <a:r>
              <a:rPr lang="es-ES" altLang="ko-KR" sz="1800" b="1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x=x </a:t>
            </a:r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x + y</a:t>
            </a:r>
          </a:p>
          <a:p>
            <a:endParaRPr lang="es-E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print(a(10))</a:t>
            </a: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print(b(10))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2904A2-47C6-4BAE-8E2E-65228186072D}"/>
              </a:ext>
            </a:extLst>
          </p:cNvPr>
          <p:cNvSpPr/>
          <p:nvPr/>
        </p:nvSpPr>
        <p:spPr>
          <a:xfrm>
            <a:off x="1489572" y="3167482"/>
            <a:ext cx="7461844" cy="66568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A3E6A9-0642-4A15-919D-25F484A0CB42}"/>
              </a:ext>
            </a:extLst>
          </p:cNvPr>
          <p:cNvSpPr/>
          <p:nvPr/>
        </p:nvSpPr>
        <p:spPr>
          <a:xfrm>
            <a:off x="1397710" y="3908130"/>
            <a:ext cx="74618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함수를 정의할 때 특정 값을 고정하고 싶으면 그 값을 디폴트 파라메타로 지정하면 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598626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마우스의 움직임에 따라 위젯의 배경색을 바꾼다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3"/>
            <a:ext cx="9105363" cy="38443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PyQt5.QtGui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QColor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PyQt5.QtGui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QPalette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math import sqrt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Label(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parent=None):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super(Label, self).__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__(parent)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self.setMouseTracking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(True)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self.setAutoFillBackground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(True)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self.rgb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str()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3206780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마우스의 움직임에 따라 위젯의 배경색을 바꾼다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4"/>
            <a:ext cx="9105363" cy="40826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0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0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 = Label(self)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self.properties_list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(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"width", "height", "x", "y", "geometry",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maximumHeight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maximumWidth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maximumSize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minimumSize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minimumWidth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"size",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windowFilePath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underMouse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self.rgb_value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''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self.show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4011725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마우스의 움직임에 따라 위젯의 배경색을 바꾼다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3"/>
            <a:ext cx="9105363" cy="46685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("Hello World")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self.setGeometry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(100, 100, 640, 480)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self.setMouseTracking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(True)  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self.get_properties_value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self.properties_list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self.lb.setText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(msg)  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get_properties_value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properties):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[]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p in properties: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not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hasattr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p):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continue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value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p)()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msg.append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("{:&gt;20s} : {:&lt;30s}".format(p, str(value)))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msg.append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("{:&gt;20s} : {:&lt;30s}".format("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mouse_x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str(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msg.append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("{:&gt;20s} : {:&lt;30s}".format("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mouse_y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str(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msg.append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("{:&gt;20s} : {:&lt;30s}".format("label",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self.rgb_value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"\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n".join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(msg)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msg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8740766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마우스의 움직임에 따라 위젯의 배경색을 바꾼다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3"/>
            <a:ext cx="9105363" cy="51708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mouseMoveEvent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QMouseEvent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QMouseEvent.x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QMouseEvent.y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self.set_widget_bgcolor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(self.lb,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self.update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set_widget_bgcolor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widget, mx, my):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isinstance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(widget,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False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widget.width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widget.height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&lt; mx) or 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&lt;my):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False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v = int(sqrt(mx ** 2 + my ** 2))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 = int(sqrt(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** 2 +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** 2))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 = int(v/r * 255)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 = int(mx /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* 255)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b = int(my /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* 255)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pal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QPalette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pal.setColor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QPalette.Background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QColor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(r, g, b))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widget.setPalette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(pal)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self.rgb_value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"r{0},g{1},b{0}".format(r, g, b)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8623480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마우스의 움직임에 따라 위젯의 배경색을 바꾼다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927882"/>
            <a:ext cx="9105363" cy="25886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moveEvent(self, QMoveEvent):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self.update()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paintEvent(self, QPaintEvent):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self.get_properties_value(self.properties_list)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self.lb.setText(msg)  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QApplication(sys.argv)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exit(app.exec_())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488D28-1AFE-4D06-8856-3446EF547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220" y="3666700"/>
            <a:ext cx="3666639" cy="300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80301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겹쳐진 위젯의 순서 변경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3"/>
            <a:ext cx="9100813" cy="37155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StackWidget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color, parent=None):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StackWidget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self).__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__(parent)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self.setStyleSheet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("background-color: %s" % color)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mousePressEvent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event):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self.underMouse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self.raise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_()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3660135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겹쳐진 위젯의 순서 변경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3" y="1107583"/>
            <a:ext cx="5931706" cy="43981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Form(QWidget):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QWidget.__init__(self, flags=Qt.Widget)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self.setWindowTitle("Widget raise and lower")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self.lb1 = StackWidget("red", parent=self)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self.lb1.setGeometry(10, 10, 100, 100)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self.lb2 = StackWidget("pink", parent=self)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self.lb2.setGeometry(40, 40, 100, 100)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self.lb3 = StackWidget("yellow", parent=self)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self.lb3.setGeometry(70, 70, 100, 100)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QApplication(sys.argv)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form.show()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exit(app.exec_())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CB16A7-1133-474C-902A-DD13259EE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738" y="2172370"/>
            <a:ext cx="173355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663372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PyQt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PyQt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583753671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레이아웃 사용 기본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3"/>
            <a:ext cx="9105363" cy="46170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QLabel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QPushButton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QBoxLayout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Form(QWidget):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QWidget.__init__(self, flags=Qt.Widget)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self.lb_1 = QLabel()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self.lb_2 = QLabel()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self.pb_1 = QPushButton()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self.pb_2 = QPushButton()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 = QBoxLayout(QBoxLayout.LeftToRight, self)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self.setLayout(self.layout_1)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self.init_widget()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9942158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레이아웃 사용 기본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745085" y="863600"/>
            <a:ext cx="9105363" cy="46292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("Layout Basic")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self.setFixedWidth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(640)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self.lb_1.setText("Label 1")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self.lb_1.setStyleSheet("background-color: yellow")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self.pb_1.setText("Button 1")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self.layout_1.addWidget(self.lb_1)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self.layout_1.addWidget(self.pb_1)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self.lb_2.setText("Label 2")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self.lb_2.setStyleSheet("background-color: red")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self.pb_2.setText("Button 2")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self.layout_1.addWidget(self.lb_2)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self.layout_1.addWidget(self.pb_2)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sys.argv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form.show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app.exec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_())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68A452-B9FA-4C71-BF29-2062BDEE7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605" y="5631072"/>
            <a:ext cx="5467764" cy="95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72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람다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8B7346-3BFE-42EF-BF31-D11E23760CBE}"/>
              </a:ext>
            </a:extLst>
          </p:cNvPr>
          <p:cNvSpPr/>
          <p:nvPr/>
        </p:nvSpPr>
        <p:spPr>
          <a:xfrm>
            <a:off x="1489572" y="1060706"/>
            <a:ext cx="7461844" cy="12362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[lambda x: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x+n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for n in range(5)]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f in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print(f(0), end=' ')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2904A2-47C6-4BAE-8E2E-65228186072D}"/>
              </a:ext>
            </a:extLst>
          </p:cNvPr>
          <p:cNvSpPr/>
          <p:nvPr/>
        </p:nvSpPr>
        <p:spPr>
          <a:xfrm>
            <a:off x="1489572" y="2296974"/>
            <a:ext cx="7461844" cy="45354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4 4 4 4 4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A3E6A9-0642-4A15-919D-25F484A0CB42}"/>
              </a:ext>
            </a:extLst>
          </p:cNvPr>
          <p:cNvSpPr/>
          <p:nvPr/>
        </p:nvSpPr>
        <p:spPr>
          <a:xfrm>
            <a:off x="1397710" y="2825356"/>
            <a:ext cx="74618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"n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값이 변할 것이라고 기대 하지만 람다 함수는 가장 마지막 값을 사용한다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B54973-083B-4CD7-9F8E-89DD264F0650}"/>
              </a:ext>
            </a:extLst>
          </p:cNvPr>
          <p:cNvSpPr/>
          <p:nvPr/>
        </p:nvSpPr>
        <p:spPr>
          <a:xfrm>
            <a:off x="1489572" y="3754230"/>
            <a:ext cx="7461844" cy="12362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[lambda x, n=n: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x+n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for n in range(5)]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f in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print(f(0), end=' ')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999326-840C-41EF-878D-BAB137E19DD2}"/>
              </a:ext>
            </a:extLst>
          </p:cNvPr>
          <p:cNvSpPr/>
          <p:nvPr/>
        </p:nvSpPr>
        <p:spPr>
          <a:xfrm>
            <a:off x="1489572" y="4990498"/>
            <a:ext cx="7461844" cy="45354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0 1 2 3 4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ACF2E6-3A63-4732-9F72-05B667796DB3}"/>
              </a:ext>
            </a:extLst>
          </p:cNvPr>
          <p:cNvSpPr/>
          <p:nvPr/>
        </p:nvSpPr>
        <p:spPr>
          <a:xfrm>
            <a:off x="1397710" y="5518880"/>
            <a:ext cx="74618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"n  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값을 함수를 정의하는 시점의 값으로 고정해 놓고 사용한다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8559204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레이아웃에 배치된 위젯 정렬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49454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self.lb_1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self.lb_2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self.lb_3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self.lb_4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self.lb_5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QBoxLayout.LeftToRight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self)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(self.layout_1)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071352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레이아웃에 배치된 위젯 정렬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49454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init_widget(self):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self.setWindowTitle("Layout Basic")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self.setFixedWidth(640)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self.setFixedHeight(480)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self.lb_1.setText("Label 1")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self.lb_2.setText("Label 2")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self.lb_3.setText("Label 3")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self.lb_4.setText("Label 4")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self.lb_5.setText("Label 5")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self.lb_1.setStyleSheet("background-color: yellow")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self.lb_2.setStyleSheet("background-color: red")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self.lb_3.setStyleSheet("background-color: blue")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self.lb_4.setStyleSheet("background-color: pink")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self.lb_5.setStyleSheet("background-color: grey")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self.layout_1.addWidget(self.lb_1)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self.layout_1.addWidget(self.lb_2, alignment=Qt.AlignTop)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self.layout_1.addWidget(self.lb_3, alignment=Qt.AlignBottom)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self.layout_1.addWidget(self.lb_4, alignment=Qt.AlignVCenter)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self.layout_1.addWidget(self.lb_5, alignment=Qt.AlignHCenter)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5529858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레이아웃에 배치된 위젯 정렬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14166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QApplication(sys.argv)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form.show()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exit(app.exec_())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8E5A0E-9AF4-4103-BD3E-B593CBDEC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116" y="2786637"/>
            <a:ext cx="4431014" cy="363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08609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레이아웃에 배치된 위젯 정렬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3"/>
            <a:ext cx="9105363" cy="20670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QLabel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QBoxLayout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6993204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레이아웃에 배치된 위젯 정렬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4307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Form(QWidget):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QWidget.__init__(self, flags=Qt.Widget)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self.lb_1 = QLabel()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self.lb_2 = QLabel()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self.lb_3 = QLabel()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self.lb_4 = QLabel()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self.lb_5 = QLabel()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 = QBoxLayout(QBoxLayout.LeftToRight, self)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self.layout_2 = QBoxLayout(QBoxLayout.LeftToRight)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self.layout_3 = QBoxLayout(QBoxLayout.TopToBottom)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self.layout_1.addLayout(self.layout_2)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self.layout_1.addLayout(self.layout_3)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self.setLayout(self.layout_1)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self.init_widget()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9390240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레이아웃에 배치된 위젯 정렬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50163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init_widget(self):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self.setWindowTitle("Layout Basic")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self.setFixedWidth(640)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self.setFixedHeight(480)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self.lb_1.setText("Label 1")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self.lb_2.setText("Label 2")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self.lb_3.setText("Label 3")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self.lb_4.setText("Label 4")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self.lb_5.setText("Label 5")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self.lb_1.setStyleSheet("background-color: yellow")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self.lb_2.setStyleSheet("background-color: red")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self.lb_3.setStyleSheet("background-color: blue")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self.lb_4.setStyleSheet("background-color: pink")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self.lb_5.setStyleSheet("background-color: grey")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self.layout_2.addWidget(self.lb_1)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self.layout_2.addWidget(self.lb_2)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self.layout_3.addWidget(self.lb_3)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self.layout_3.addWidget(self.lb_4)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self.layout_3.addWidget(self.lb_5)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8694999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레이아웃에 배치된 위젯 정렬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14295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QApplication(sys.argv)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form.show()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exit(app.exec_())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9E883A-3CD3-44ED-ACC5-5A92F6DD4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510" y="2701311"/>
            <a:ext cx="4740107" cy="388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84086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다양한 레이아웃 위젯 사용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39151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QLabel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QSpacerItem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QLineEdit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QTextEdit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QPushButton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QGroupBox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QBoxLayout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QHBoxLayout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QGridLayout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QFormLayout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270570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다양한 레이아웃 위젯 사용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4140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Form(QWidget):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QWidget.__init__(self, flags=Qt.Widget)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self.setWindowTitle("Various Layout Widgets")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self.setFixedWidth(640)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self.setFixedHeight(480)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layout_base = QBoxLayout(QBoxLayout.TopToBottom, self)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self.setLayout(layout_base)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grp_1 = QGroupBox("QBoxLayout")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layout_base.addWidget(grp_1)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 = QHBoxLayout()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layout.addWidget(QPushButton("Butoon 1"))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layout.addWidget(QPushButton("Butoon 1"))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layout.addWidget(QPushButton("Butoon 1"))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grp_1.setLayout(layout)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440151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다양한 레이아웃 위젯 사용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49970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grp_2 = QGroupBox("QGridLayout")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layout_base.addWidget(grp_2)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grp_2_layout = QBoxLayout(QBoxLayout.LeftToRight)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grp_2.setLayout(grp_2_layout)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 = QGridLayout()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layout.addItem(QSpacerItem(10, 100))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layout.addWidget(QLabel("Line Edit 1:"), 1, 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layout.addWidget(QLabel("Line Edit 2:"), 2, 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layout.addWidget(QLabel("Line Edit 2:"), 3, 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layout.addWidget(QLineEdit(), 1, 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layout.addWidget(QLineEdit(), 2, 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layout.addWidget(QLineEdit(), 3, 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grp_2_layout.addLayout(layout)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grp_2_layout.addWidget(QTextEdit())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grp_3 = QGroupBox("QFormLaytout")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layout_base.addWidget(grp_3)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 = QFormLayout()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grp_3.setLayout(layout)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layout.addRow(QLabel("Line Edit 1:"), QLineEdit())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layout.addRow(QLabel("Line Edit 2:"), QLineEdit())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layout.addRow(QLabel("Line Edit 3:"), QLineEdit())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37985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인자에 메타데이터 넣기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506932"/>
            <a:ext cx="7461844" cy="11923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add(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x:int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y:int) -&gt; int: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 + y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help(add)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354977" y="2699309"/>
            <a:ext cx="7461844" cy="70225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Help on function add in module __main__: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add(x: int, y: int) -&gt; int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6E1F33-D85D-4704-AA6F-A4B19839D34E}"/>
              </a:ext>
            </a:extLst>
          </p:cNvPr>
          <p:cNvSpPr/>
          <p:nvPr/>
        </p:nvSpPr>
        <p:spPr>
          <a:xfrm>
            <a:off x="1185569" y="3456433"/>
            <a:ext cx="63929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인자에 정보를 추가해서 다른 사람이 함수를 어떻게 사용하는지 알 수 있도록 할 수 있다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2D609E5-B98A-49AB-9EA5-2E1F1E38C56B}"/>
              </a:ext>
            </a:extLst>
          </p:cNvPr>
          <p:cNvSpPr/>
          <p:nvPr/>
        </p:nvSpPr>
        <p:spPr>
          <a:xfrm>
            <a:off x="1354977" y="4424753"/>
            <a:ext cx="7461844" cy="4076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add.__annotations__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4832402"/>
            <a:ext cx="7461844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{'x': int, 'y': int, 'return': int}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8A737A-B788-4EB8-AFE2-B97A79628608}"/>
              </a:ext>
            </a:extLst>
          </p:cNvPr>
          <p:cNvSpPr/>
          <p:nvPr/>
        </p:nvSpPr>
        <p:spPr>
          <a:xfrm>
            <a:off x="1185568" y="5351068"/>
            <a:ext cx="63929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함수의 주석은 함수의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__annotations__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에 저장된다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2624749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다양한 레이아웃 위젯 사용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15068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QApplication(sys.argv)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form.show()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exit(app.exec_())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AE9431-53FC-41C6-BCF2-22AC31464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1" y="2929943"/>
            <a:ext cx="4362045" cy="35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78817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PyQt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PyQt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3442220188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연결 기본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4050406"/>
            <a:ext cx="9105363" cy="20541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QDial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QSlider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A9423A-684B-4519-9393-9E4848A2365C}"/>
              </a:ext>
            </a:extLst>
          </p:cNvPr>
          <p:cNvSpPr txBox="1"/>
          <p:nvPr/>
        </p:nvSpPr>
        <p:spPr>
          <a:xfrm>
            <a:off x="553793" y="965915"/>
            <a:ext cx="93693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QDial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위젯은 몇 가지 시그널을 갖고 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여기서는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valueChanged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시그널을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QSlider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슬롯에 연결한다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슬롯은 숫자를 받아서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QSlider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위젯에 표시하는 역할을 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시그널을 보내는 객체인 송신자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(sender)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dial,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시그널을 받는 객체인 수신자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(receiver)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QSlider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슬롯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(slot)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시그널에 어떻게 반응할지를 구현한 메서드이다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5546583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연결 기본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049629"/>
            <a:ext cx="9105363" cy="52674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QDial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self.sd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QSlider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Qt.Horizontal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("Signal Slot")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QBoxLayout.TopToBottom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parent=self)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self.dl.valueChanged.connect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self.sd.setValue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self.sd.valueChanged.connect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self.dl.setValue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(self.sd)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sys.argv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form.show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app.exec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_())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878949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연결 기본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291275D-0F24-4746-A3AB-4888341E4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652" y="2549547"/>
            <a:ext cx="1924050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161629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람다 함수를 이용하여 값 처리 및 전달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4050406"/>
            <a:ext cx="9105363" cy="20541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QLabel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QSlider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QBoxLayout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298253-21A7-4259-9B85-1E57D9025E71}"/>
              </a:ext>
            </a:extLst>
          </p:cNvPr>
          <p:cNvSpPr txBox="1"/>
          <p:nvPr/>
        </p:nvSpPr>
        <p:spPr>
          <a:xfrm>
            <a:off x="2799266" y="1029840"/>
            <a:ext cx="68148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QSlider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값을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QLabel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표시하고 싶다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</a:p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QLabel.setText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문자열만 받으므로 정수형을 주는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QSlider.valueChange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바로 사용할 수 없다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해결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해결하기 위해선 따로 처리해주는 함수를 만들어 </a:t>
            </a:r>
            <a:r>
              <a:rPr lang="ko-KR" altLang="en-US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줘야하는데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lambda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이용하여 값을 넘기는 방법을 사용하면 간편하게 해결할 수 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486219-A28A-4DF6-AA35-6DB05E1BA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29" y="1421412"/>
            <a:ext cx="192405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956024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람다 함수를 이용하여 값 처리 및 전달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036745"/>
            <a:ext cx="6731101" cy="52996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self.sd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QSlider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Qt.Horizontal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("Signal Slot")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QBoxLayout.TopToBottom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parent=self)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self.sd.valueChanged.connect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</a:p>
          <a:p>
            <a:pPr lvl="0"/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lambda v: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self.lb.setText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(str(v))</a:t>
            </a:r>
          </a:p>
          <a:p>
            <a:pPr lvl="0"/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(self.lb)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(self.sd)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sys.argv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form.show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app.exec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_())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9065809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시그널 만들기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3934495"/>
            <a:ext cx="9105363" cy="23697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QTextEdit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QBoxLayout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QThread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pyqtSignal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EB333F-D429-437B-AE63-8FE836D964DB}"/>
              </a:ext>
            </a:extLst>
          </p:cNvPr>
          <p:cNvSpPr txBox="1"/>
          <p:nvPr/>
        </p:nvSpPr>
        <p:spPr>
          <a:xfrm>
            <a:off x="667812" y="952567"/>
            <a:ext cx="92167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아래 모듈을 </a:t>
            </a:r>
            <a:r>
              <a:rPr lang="ko-KR" altLang="en-US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임포트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from PyQt5.QtCore import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pyqtSignal</a:t>
            </a:r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Tic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이란 이름의 시그널을 생성한다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tic =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pyqtSignal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(name="Tic")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시그널을 슬롯에게 람다를 통해 전달 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self.tic_gen.Tic.connect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lambda: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self.te.insertPlainText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time.strftime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("[%H:%M:%S] Tic!\n"))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6EE5C6-3242-4B55-A8CC-4439506A9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601" y="952567"/>
            <a:ext cx="2155746" cy="200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050905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시그널 만들기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371600"/>
            <a:ext cx="9105363" cy="39473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TicGenerator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QThread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tic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pyqtSignal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(name="Tic")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QThread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__del__(self):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self.wait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run(self):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t = int(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time.time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not t % 5 == 0: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self.usleep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continue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self.Tic.emit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self.msleep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(1000)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092067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시그널 만들기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972355"/>
            <a:ext cx="9105363" cy="53962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QTextEdit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self.tic_gen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TicGenerator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self.tic_gen.start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("Custom Signal")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QBoxLayout.TopToBottom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parent=self)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self.tic_gen.Tic.connect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lambda: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self.te.insertPlainText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time.strftime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("[%H:%M:%S] Tic!\n"))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sys.argv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form.show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app.exec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_())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97016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파이썬 함수의 특징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1.2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클로저와 데코레이터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이터레이터와 제너레이터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코루틴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함수와 함수형 프로그래밍</a:t>
            </a:r>
            <a:endParaRPr kumimoji="0" lang="en-US" altLang="ko-KR" sz="36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832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시그널 반환 값 타입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723491" y="3528812"/>
            <a:ext cx="9105363" cy="27753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QThread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pyqtSignal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string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random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D03D64-FF50-4D1B-8B49-D31D090EA0A0}"/>
              </a:ext>
            </a:extLst>
          </p:cNvPr>
          <p:cNvSpPr txBox="1"/>
          <p:nvPr/>
        </p:nvSpPr>
        <p:spPr>
          <a:xfrm>
            <a:off x="612131" y="1086087"/>
            <a:ext cx="92167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시그널이 두개 이상 서로 다른 타입으로 전송하고 싶다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OTP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해당 하는 시그널은 문자열로 전달한다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value_changed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=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pyqtSignal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(str, name="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ValueChanged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")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초마다 남은 시간은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int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전달한다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expires_in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=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pyqtSignal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(int, name="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ExpiresIn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9CD9C4C-80D8-48F9-A9A3-3E337133F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744" y="1304984"/>
            <a:ext cx="169545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49407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시그널 반환 값 타입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410236"/>
            <a:ext cx="9105363" cy="40375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OtpTokenGenerator(QThread):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value_changed = pyqtSignal(str, name="ValueChanged")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expires_in = pyqtSignal(int, name="ExpiresIn")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EXPIRE_TIME = 5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QThread.__init__(self)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self.characters = list(string.ascii_uppercase)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self.token = self.generate()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__del__(self):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self.wait()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generate(self):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random.shuffle(self.characters)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''.join(self.characters[0:5])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130141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시그널 반환 값 타입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410237"/>
            <a:ext cx="9105363" cy="29557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run(self):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self.value_changed.emit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self.token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t = int(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time.time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()) %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self.EXPIRE_TIME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self.expires_in.emit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self.EXPIRE_TIME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- t)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t != 0: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self.usleep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continue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self.token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self.generate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self.value_changed.emit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self.token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self.msleep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(1000)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7088844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시그널 반환 값 타입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410236"/>
            <a:ext cx="9105363" cy="46235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self.lb_token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self.lb_expire_time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self.otp_gen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OtpTokenGenerator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self.otp_gen.start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("Custom Signal")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QBoxLayout.TopToBottom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parent=self)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self.otp_gen.ValueChanged.connect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self.lb_token.setText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self.otp_gen.ExpiresIn.connect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(lambda v: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self.lb_expire_time.setText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(str(v)))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self.lb_token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self.lb_expire_time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6635615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시그널 반환 값 타입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410236"/>
            <a:ext cx="9105363" cy="13909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QApplication(sys.argv)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form.show()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exit(app.exec_())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4463666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슬롯 만들기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0" y="4204952"/>
            <a:ext cx="9105363" cy="2144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QLabel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QPushButton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QBoxLayout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pyqtSlot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4487FB-75D8-4CE8-9AF7-E171B5CE5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075" y="1736702"/>
            <a:ext cx="1695450" cy="1323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2EADAF-C14D-4D3B-8FD6-F546FE534947}"/>
              </a:ext>
            </a:extLst>
          </p:cNvPr>
          <p:cNvSpPr txBox="1"/>
          <p:nvPr/>
        </p:nvSpPr>
        <p:spPr>
          <a:xfrm>
            <a:off x="556450" y="1072123"/>
            <a:ext cx="92167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값을 유지하는 사용자 정의 슬롯을 만들고 싶다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아래와 같이 함수를 만들고</a:t>
            </a:r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@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pyqtSlot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def count(self):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self.cnt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+= 1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self.lb.setText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(str(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self.cnt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))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아래와 같이 호출 하면 된다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self.pb.clicked.connect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self.count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6231357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슬롯 만들기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65538"/>
            <a:ext cx="9105363" cy="49390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0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(str(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self.pb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QPushButton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("Count")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("Custom Signal")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QBoxLayout.TopToBottom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parent=self)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self.pb.clicked.connect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self.count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(self.lb)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self.pb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pyqtSlot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count(self):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+= 1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self.lb.setText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(str(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</a:t>
            </a:r>
            <a:endParaRPr kumimoji="1" lang="ko-KR" altLang="en-US" sz="1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8965187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슬롯 만들기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65538"/>
            <a:ext cx="9105363" cy="1416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QApplication(sys.argv)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form.show()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exit(app.exec_())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150745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여러 타입의 값을 받을 수 있게 만들기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65538"/>
            <a:ext cx="4918601" cy="45655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QDial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QSlider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QLineEdit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QBoxLayout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pyqtSlot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CustomSlider(QSlider):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*args):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QSlider.__init__(self, *args)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@pyqtSlot(int)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@pyqtSlot(str)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setValue(self, value):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value = int(value)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QSlider.setValue(self, value)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DECB59-3872-4F81-84F5-29CD6C47A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760" y="2541700"/>
            <a:ext cx="192405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655722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여러 타입의 값을 받을 수 있게 만들기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030310"/>
            <a:ext cx="9105363" cy="5286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0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QLineEdit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self.dial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QDial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self.sld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CustomSlider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Qt.Horizontal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("Custom Slot")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QBoxLayout.TopToBottom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parent=self)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control_lbx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QBoxLayout.LeftToRight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parent=self)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self.le.setMaximumWidth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(40)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self.sld.valueChanged.connect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self.valueChanged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self.le.textChanged.connect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self.sld.setValue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self.dial.valueChanged.connect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self.sld.setValue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self.dial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control_lbx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control_lbx.addWidget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self.sld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control_lbx.addWidget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  <a:endParaRPr kumimoji="1" lang="ko-KR" altLang="en-US" sz="1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4301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클로저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506932"/>
            <a:ext cx="7461844" cy="26042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calc():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3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5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mul_add(x):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a * x + b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mul_add  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calc()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print(c(1), c(2), c(3), c(4), c(5))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4111142"/>
            <a:ext cx="7461844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8 11 14 17 20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8A737A-B788-4EB8-AFE2-B97A79628608}"/>
              </a:ext>
            </a:extLst>
          </p:cNvPr>
          <p:cNvSpPr/>
          <p:nvPr/>
        </p:nvSpPr>
        <p:spPr>
          <a:xfrm>
            <a:off x="1185568" y="4751222"/>
            <a:ext cx="689041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함수가 데이터로 취급될 때는 함수가 정의된 곳의 주변 환경 정보가 함께 저장 된다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2000" b="0" i="1" u="none" strike="noStrike" kern="1200" cap="none" spc="0" normalizeH="0" baseline="0" noProof="0" dirty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함수를 구성하는 문장과 실행 환경을 함께 묶은 것을 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클로저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라고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부른다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58677188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여러 타입의 값을 받을 수 있게 만들기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030311"/>
            <a:ext cx="9105363" cy="25822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@pyqtSlot(int, name="valueChanged")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value_changed(self, value):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self.le.setText(str(value))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self.dial.setValue(value)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QApplication(sys.argv)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form.show()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exit(app.exec_())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012697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PyQt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PyQt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2740233845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파이썬과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PyQt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 계산기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78CB9F-8584-4131-BF12-8B213E081560}"/>
              </a:ext>
            </a:extLst>
          </p:cNvPr>
          <p:cNvSpPr txBox="1"/>
          <p:nvPr/>
        </p:nvSpPr>
        <p:spPr>
          <a:xfrm>
            <a:off x="311603" y="1052286"/>
            <a:ext cx="101023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MVC (Model-View-Controller)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디자인 패턴을 사용하여 계산기를 구현한다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패턴에는 각각 다른 역할을 가진 세 개의 코드 계층이 있다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30152E-82F8-405C-83E4-205DC0049FA0}"/>
              </a:ext>
            </a:extLst>
          </p:cNvPr>
          <p:cNvSpPr txBox="1"/>
          <p:nvPr/>
        </p:nvSpPr>
        <p:spPr>
          <a:xfrm>
            <a:off x="434974" y="2260882"/>
            <a:ext cx="836959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모델 은 앱의 비즈니스 로직을 관리 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핵심 기능과 데이터를 포함한다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계산기의 경우 모델이 계산을 처리한다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뷰 는 앱의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GUI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구현한다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최종 사용자가 응용 프로그램과 상호 작용하는 데 필요한 모든 위젯을 호스팅한다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뷰는 또한 사용자 작업 및 이벤트를 받는다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계산기의 경우 보기는 화면에 표시되는 창이다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컨트롤러 는 모델과 뷰를 연결하여 응용 프로그램을 작동시킨다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사용자 이벤트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요청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컨트롤러로 전송되어 모델이 작동한다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요청 된 결과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데이터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올바른 형식으로 전달하면 </a:t>
            </a:r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컨트롤러가 결과를 보기로 전달한다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계산기의 경우 컨트롤러는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GUI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사용자 이벤트를 수신하고 </a:t>
            </a:r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모델에게 계산을 수행하도록 요청하고 결과로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GUI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업데이트 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1656354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파이썬과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PyQt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 계산기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78CB9F-8584-4131-BF12-8B213E081560}"/>
              </a:ext>
            </a:extLst>
          </p:cNvPr>
          <p:cNvSpPr txBox="1"/>
          <p:nvPr/>
        </p:nvSpPr>
        <p:spPr>
          <a:xfrm>
            <a:off x="311603" y="1052286"/>
            <a:ext cx="6978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GUI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데스크탑 응용 프로그램을위한 단계별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MVC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30152E-82F8-405C-83E4-205DC0049FA0}"/>
              </a:ext>
            </a:extLst>
          </p:cNvPr>
          <p:cNvSpPr txBox="1"/>
          <p:nvPr/>
        </p:nvSpPr>
        <p:spPr>
          <a:xfrm>
            <a:off x="507545" y="1832710"/>
            <a:ext cx="8723863" cy="334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사용자는보기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(GUI)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조치 또는 요청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이벤트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수행한다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보기는 사용자의 조치에 대해 컨트롤러에 알린다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컨트롤러는 사용자의 요청을 받고 응답을 위해 모델을 쿼리한다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컨트롤러 쿼리를 처리하고 필요한 작업을 수행하며 응답 또는 결과를 반환한다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컨트롤러는 모델의 답변을 받고 그에 따라 보기를 업데이트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사용자는 최종적으로 보기에서 요청 된 결과를 본다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7167404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스켈레톤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555477" y="987609"/>
            <a:ext cx="5975952" cy="54863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QMainWindow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PyCalcUi(QMainWindow):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self.setWindowTitle('PyCalc')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self.setFixedSize(235, 235)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self._centralWidget = QWidget(self)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self.setCentralWidget(self._centralWidget)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main():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pycalc = QApplication(sys.argv)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view = PyCalcUi()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view.show()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sys.exit(pycalc.exec_())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main()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3CFF1C-BC9C-42D9-A97D-9C74D230A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267" y="2392545"/>
            <a:ext cx="225742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96871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뷰 완성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1104032" y="1219837"/>
            <a:ext cx="8232923" cy="28078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QGridLayout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QLineEdit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QPushButton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QVBoxLayout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QMainWindow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functools import partial</a:t>
            </a:r>
          </a:p>
        </p:txBody>
      </p:sp>
    </p:spTree>
    <p:extLst>
      <p:ext uri="{BB962C8B-B14F-4D97-AF65-F5344CB8AC3E}">
        <p14:creationId xmlns:p14="http://schemas.microsoft.com/office/powerpoint/2010/main" val="1413528477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뷰 완성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1104032" y="1205323"/>
            <a:ext cx="8232923" cy="30691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PyCalcUi(QMainWindow):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self.setWindowTitle('PyCalc')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self.setFixedSize(235, 235)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self.generalLayout = QVBoxLayout()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self._centralWidget = QWidget(self)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self.setCentralWidget(self._centralWidget)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self._centralWidget.setLayout(self.generalLayout)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self._createDisplay()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self._createButtons()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966955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뷰 완성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1104032" y="1205323"/>
            <a:ext cx="8232923" cy="20894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_createDisplay(self):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self.display = QLineEdit()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self.display.setFixedHeight(35)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self.display.setAlignment(Qt.AlignRight)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self.display.setReadOnly(True)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self.generalLayout.addWidget(self.display)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5D9367-D1FA-45F6-A6BF-A15D0BC89320}"/>
              </a:ext>
            </a:extLst>
          </p:cNvPr>
          <p:cNvSpPr txBox="1"/>
          <p:nvPr/>
        </p:nvSpPr>
        <p:spPr>
          <a:xfrm>
            <a:off x="1248229" y="3766457"/>
            <a:ext cx="737734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디스플레이의 고정 높이는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35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픽셀 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디스플레이에 텍스트가 왼쪽 정렬로 표시된다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직접 편집하지 않도록 디스플레이가 읽기 전용으로 설정되어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5069243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뷰 완성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1104032" y="1205322"/>
            <a:ext cx="8232923" cy="44479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_createButtons(self):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self.buttons = {}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buttonsLayout = QGridLayout()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buttons = {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'7': (0, 0), '8': (0, 1), '9': (0, 2), '/': (0, 3),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'C': (0, 4), '4': (1, 0), '5': (1, 1), '6': (1, 2),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'*': (1, 3), '(': (1, 4), '1': (2, 0), '2': (2, 1),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'3': (2, 2), '-': (2, 3), ')': (2, 4), '0': (3, 0),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'00': (3, 1),'.': (3, 2), '+': (3, 3), '=': (3, 4),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}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btnText, pos in buttons.items():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self.buttons[btnText] = QPushButton(btnText)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self.buttons[btnText].setFixedSize(40, 40)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buttonsLayout.addWidget(self.buttons[btnText],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        pos[0], pos[1])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self.generalLayout.addLayout(buttonsLayout)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894777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뷰 완성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1104032" y="1205322"/>
            <a:ext cx="5456425" cy="31417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setDisplayText(self, text):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"""Set display's text."""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self.display.setText(text)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self.display.setFocus()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displayText(self):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"""Get display's text."""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self.display.text()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clearDisplay(self):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"""Clear the display."""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self.setDisplayText('')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1C2820-C16E-4366-AD30-05383C826B83}"/>
              </a:ext>
            </a:extLst>
          </p:cNvPr>
          <p:cNvSpPr txBox="1"/>
          <p:nvPr/>
        </p:nvSpPr>
        <p:spPr>
          <a:xfrm>
            <a:off x="1262743" y="4746171"/>
            <a:ext cx="742927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.setDisplayText()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디스플레이 텍스트 설정 및 업데이트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.displayText()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현재 디스플레이의 텍스트를 얻기 위해 사용한다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.clearDisplay()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디스플레이 텍스트를 지운다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4E9848-BA99-4EA5-9A99-7C3DCEEEF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038" y="1670504"/>
            <a:ext cx="225742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616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클로저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038760"/>
            <a:ext cx="7461844" cy="4681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c.__closure__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1506931"/>
            <a:ext cx="7461844" cy="145389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(&lt;cell at 0x000001B0D2CA64C8: int object at 0x00007FFF8307A1D0&gt;,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&lt;cell at 0x000001B0D2CA6378: int object at 0x00007FFF8307A210&gt;)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8A737A-B788-4EB8-AFE2-B97A79628608}"/>
              </a:ext>
            </a:extLst>
          </p:cNvPr>
          <p:cNvSpPr/>
          <p:nvPr/>
        </p:nvSpPr>
        <p:spPr>
          <a:xfrm>
            <a:off x="1296656" y="5592470"/>
            <a:ext cx="73499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클로저 내부에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__closure__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free variable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저장되어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20CF0D3-C222-48DE-807E-B5726B55BECB}"/>
              </a:ext>
            </a:extLst>
          </p:cNvPr>
          <p:cNvSpPr/>
          <p:nvPr/>
        </p:nvSpPr>
        <p:spPr>
          <a:xfrm>
            <a:off x="1354977" y="3189429"/>
            <a:ext cx="7461844" cy="4681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c.__closure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__[0].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cell_contents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178406E-FFBF-4CAE-9FE1-0D7CE6AB4B88}"/>
              </a:ext>
            </a:extLst>
          </p:cNvPr>
          <p:cNvSpPr/>
          <p:nvPr/>
        </p:nvSpPr>
        <p:spPr>
          <a:xfrm>
            <a:off x="1354977" y="3657600"/>
            <a:ext cx="7461844" cy="46817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711915-ACE5-4FA0-961F-938687274450}"/>
              </a:ext>
            </a:extLst>
          </p:cNvPr>
          <p:cNvSpPr/>
          <p:nvPr/>
        </p:nvSpPr>
        <p:spPr>
          <a:xfrm>
            <a:off x="1354977" y="4412896"/>
            <a:ext cx="7461844" cy="4681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c.__closure__[1].cell_contents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41CD594-CCDF-406E-B0BF-88CE7EDB01C6}"/>
              </a:ext>
            </a:extLst>
          </p:cNvPr>
          <p:cNvSpPr/>
          <p:nvPr/>
        </p:nvSpPr>
        <p:spPr>
          <a:xfrm>
            <a:off x="1354977" y="4881067"/>
            <a:ext cx="7461844" cy="46817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66198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기본 컨트롤러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1109795" y="980350"/>
            <a:ext cx="8221397" cy="43971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PyCalcCtrl: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view):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self._view = view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self._connectSignals()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_buildExpression(self, sub_exp):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expression = self._view.displayText() + sub_exp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self._view.setDisplayText(expression)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_connectSignals(self):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btnText, btn in self._view.buttons.items():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btnText not in {'=', 'C'}: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btn.clicked.connect(partial(self._buildExpression,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                btnText))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self._view.buttons['C'].clicked.connect(self._view.clearDisplay)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4A1591-85B6-4FBA-B5F1-85C5F50021B3}"/>
              </a:ext>
            </a:extLst>
          </p:cNvPr>
          <p:cNvSpPr txBox="1"/>
          <p:nvPr/>
        </p:nvSpPr>
        <p:spPr>
          <a:xfrm>
            <a:off x="1770743" y="5569287"/>
            <a:ext cx="47631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GUI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공용 인터페이스에 액세스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수학 표현식 작성 처리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clicked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적절한 슬롯으로 버튼 신호 연결</a:t>
            </a:r>
          </a:p>
        </p:txBody>
      </p:sp>
    </p:spTree>
    <p:extLst>
      <p:ext uri="{BB962C8B-B14F-4D97-AF65-F5344CB8AC3E}">
        <p14:creationId xmlns:p14="http://schemas.microsoft.com/office/powerpoint/2010/main" val="3045399073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기본 컨트롤러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1109796" y="980350"/>
            <a:ext cx="5015234" cy="27135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main():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pycalc = QApplication(sys.argv)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view = PyCalcUi()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view.show()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PyCalcCtrl(view=view)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sys.exit(pycalc.exec_())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main()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4D3538-00DF-483D-BE79-506B2634E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438" y="1017361"/>
            <a:ext cx="2257425" cy="2676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B7B41E-AB4A-4E64-87FB-F8BB2375FFDF}"/>
              </a:ext>
            </a:extLst>
          </p:cNvPr>
          <p:cNvSpPr txBox="1"/>
          <p:nvPr/>
        </p:nvSpPr>
        <p:spPr>
          <a:xfrm>
            <a:off x="541325" y="4220870"/>
            <a:ext cx="66704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등호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=)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아직 작동하지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문제를 해결하려면 계산기 모델을 구현해야 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1510749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모델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1109795" y="980350"/>
            <a:ext cx="5905481" cy="27135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ERROR_MSG = 'ERROR'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evaluateExpression(expression):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result = str(eval(expression, {}, {}))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Exception: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result = ERROR_MSG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result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B7B41E-AB4A-4E64-87FB-F8BB2375FFDF}"/>
              </a:ext>
            </a:extLst>
          </p:cNvPr>
          <p:cNvSpPr txBox="1"/>
          <p:nvPr/>
        </p:nvSpPr>
        <p:spPr>
          <a:xfrm>
            <a:off x="541325" y="4220870"/>
            <a:ext cx="66307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eval()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문자열을 표현식으로 평가하는 데 사용 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성공하면 결과를 반환한다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그렇지 않으면 오류 메시지를 반환한다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1205974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컨트롤러 완성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678198" y="863306"/>
            <a:ext cx="8919344" cy="57935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PyCalcCtrl: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model, view):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self._evaluate = model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self._view = view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self._connectSignals()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_calculateResult(self):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result = self._evaluate(expression=self._view.displayText())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self._view.setDisplayText(result)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_buildExpression(self, sub_exp):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self._view.displayText() == ERROR_MSG: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self._view.clearDisplay()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expression = self._view.displayText() + sub_exp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self._view.setDisplayText(expression)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_connectSignals(self):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btnText, btn in self._view.buttons.items():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btnText not in {'=', 'C'}: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btn.clicked.connect(partial(self._buildExpression, btnText))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self._view.buttons['='].clicked.connect(self._calculateResult)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self._view.display.returnPressed.connect(self._calculateResult)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self._view.buttons['C'].clicked.connect(self._view.clearDisplay)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7863279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계산기 실행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D52669-F0D3-4B4B-ACBB-8F2C697F7FA1}"/>
              </a:ext>
            </a:extLst>
          </p:cNvPr>
          <p:cNvSpPr/>
          <p:nvPr/>
        </p:nvSpPr>
        <p:spPr>
          <a:xfrm>
            <a:off x="1109796" y="1243697"/>
            <a:ext cx="5015234" cy="27135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main():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pycalc = QApplication(sys.argv)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view = PyCalcUi()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view.show()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model = evaluateExpression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PyCalcCtrl(model=model, view=view)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sys.exit(pycalc.exec_())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main()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FC5B55C-ECF3-4211-99CA-0580B33A4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632" y="1262202"/>
            <a:ext cx="225742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4945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웹 스크래핑 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웹 스크래핑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웹 스크래핑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III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 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웹 스크래핑</a:t>
            </a:r>
          </a:p>
        </p:txBody>
      </p:sp>
    </p:spTree>
    <p:extLst>
      <p:ext uri="{BB962C8B-B14F-4D97-AF65-F5344CB8AC3E}">
        <p14:creationId xmlns:p14="http://schemas.microsoft.com/office/powerpoint/2010/main" val="3938216908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dirty="0">
                <a:solidFill>
                  <a:srgbClr val="000000"/>
                </a:solidFill>
                <a:ea typeface="-2002" pitchFamily="18" charset="-127"/>
              </a:rPr>
              <a:t>웹 서버에 요청하고 </a:t>
            </a:r>
            <a:r>
              <a:rPr lang="ko-KR" altLang="en-US" sz="2000" b="1" dirty="0" err="1">
                <a:solidFill>
                  <a:srgbClr val="000000"/>
                </a:solidFill>
                <a:ea typeface="-2002" pitchFamily="18" charset="-127"/>
              </a:rPr>
              <a:t>응답받기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0"/>
            <a:ext cx="8515717" cy="24980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= "https://www.python.org/"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 = requests.get(url)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print(resp)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url2 = "https://www.python.org/1"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resp2 = requests.get(url2)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print(resp2)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793BAF-1A8E-4A6C-84D1-0A5B46779978}"/>
              </a:ext>
            </a:extLst>
          </p:cNvPr>
          <p:cNvSpPr/>
          <p:nvPr/>
        </p:nvSpPr>
        <p:spPr>
          <a:xfrm>
            <a:off x="962635" y="3548130"/>
            <a:ext cx="8515717" cy="63106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&lt;Response [200]&gt;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&lt;Response [404]&gt;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2108546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웹 페이지 소스코드 확인하기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0"/>
            <a:ext cx="8515717" cy="20280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= "https://www.python.org/"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 = requests.get(url)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 = resp.text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print(html)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2905580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로봇 배제 표준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(robots.txt)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0"/>
            <a:ext cx="8515717" cy="29488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urls = ["https://www.naver.com/", "https://www.python.org/"]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filename= "robots.txt"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url in urls: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file_path = url + filename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print(file_path)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resp = requests.get(file_path)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print(resp.text)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print("\n")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1F42AF-6C23-4A50-A5A3-F678B138756F}"/>
              </a:ext>
            </a:extLst>
          </p:cNvPr>
          <p:cNvSpPr/>
          <p:nvPr/>
        </p:nvSpPr>
        <p:spPr>
          <a:xfrm>
            <a:off x="962635" y="3998890"/>
            <a:ext cx="8515717" cy="242122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https://www.naver.com/robots.txt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User-agent: *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Disallow: /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Allow : /$ </a:t>
            </a:r>
          </a:p>
          <a:p>
            <a:pPr lvl="0"/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https://www.python.org/robots.txt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 Directions for robots.  See this URL: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 http://www.robotstxt.org/robotstxt.html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 for a description of the file format.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3502379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로봇 배제 표준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(robots.txt)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1F42AF-6C23-4A50-A5A3-F678B138756F}"/>
              </a:ext>
            </a:extLst>
          </p:cNvPr>
          <p:cNvSpPr/>
          <p:nvPr/>
        </p:nvSpPr>
        <p:spPr>
          <a:xfrm>
            <a:off x="962635" y="1133341"/>
            <a:ext cx="8515717" cy="5042079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User-agent: HTTrack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User-agent: puf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User-agent: MSIECrawler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Disallow: /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 The Krugle web crawler (though based on Nutch) is OK.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User-agent: Krugle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Allow: /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Disallow: /~guido/orlijn/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Disallow: /webstats/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 No one should be crawling us with Nutch.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User-agent: Nutch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Disallow: /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 Hide old versions of the documentation and various large sets of files.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User-agent: *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Disallow: /~guido/orlijn/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Disallow: /webstats/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27849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클로저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506932"/>
            <a:ext cx="7461844" cy="21872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calc():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3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5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lambda x: a * x + b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calc()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print(c(1), c(2), c(3), c(4), c(5))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3694176"/>
            <a:ext cx="7461844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8 11 14 17 20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8A737A-B788-4EB8-AFE2-B97A79628608}"/>
              </a:ext>
            </a:extLst>
          </p:cNvPr>
          <p:cNvSpPr/>
          <p:nvPr/>
        </p:nvSpPr>
        <p:spPr>
          <a:xfrm>
            <a:off x="1222144" y="4370831"/>
            <a:ext cx="75161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구현이 간단한 수식인 경우 람다를 이용하여 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클로저로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사용할 수 있다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내부 함수를 직접 호출할 일이 없으므로 이름이 없어도 된다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644927469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BeautifulSoup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객체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0"/>
            <a:ext cx="8515717" cy="49901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= "https://en.wikipedia.org/wiki/Seoul_Metropolitan_Subway"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 = requests.get(url)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html_src = resp.text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soup = BeautifulSoup(html_src, 'html.parser')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print(type(soup))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print(soup.head)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print(soup.body)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print('title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태그 요소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', soup.title)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print('title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태그 이름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', soup.title.name)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print('title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태그 문자열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', soup.title.string)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8927261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BeautifulSoup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객체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262552"/>
            <a:ext cx="8515717" cy="283937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&lt;class 'bs4.BeautifulSoup'&gt;</a:t>
            </a:r>
          </a:p>
          <a:p>
            <a:pPr lvl="0"/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&lt;head&gt;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&lt;meta charset="utf-8"/&gt;</a:t>
            </a:r>
          </a:p>
          <a:p>
            <a:pPr lvl="0"/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고도 B" panose="02000503000000020004" pitchFamily="2" charset="-127"/>
                <a:cs typeface="+mn-cs"/>
              </a:rPr>
              <a:t>...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&lt;/script&gt;&lt;/body&gt;</a:t>
            </a:r>
          </a:p>
          <a:p>
            <a:pPr lvl="0"/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title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태그 요소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&lt;title&gt;Seoul Metropolitan Subway - Wikipedia&lt;/title&gt;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title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태그 이름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title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title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태그 문자열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Seoul Metropolitan Subway - Wikipedia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5031473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크롬 개발자 도구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0"/>
            <a:ext cx="8515717" cy="42689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= "https://en.wikipedia.org/wiki/Seoul_Metropolitan_Subway"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 = requests.get(url)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html_src = resp.text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soup = BeautifulSoup(html_src, 'html.parser')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first_img = soup.find(name='img')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print(first_img)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target_img = soup.find(name='img', attrs={'alt':'Seoul-Metro-2004-20070722.jpg'})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print(target_img)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9808075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크롬 개발자 도구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165959"/>
            <a:ext cx="8515717" cy="470680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&lt;img alt="South Korea subway logo.svg" data-file-height="450" data-file-width="450" decoding="async" height="75" src="//upload.wikimedia.org/wikipedia/commons/thumb/1/12/South_Korea_subway_logo.svg/75px-South_Korea_subway_logo.svg.png" srcset="//upload.wikimedia.org/wikipedia/commons/thumb/1/12/South_Korea_subway_logo.svg/113px-South_Korea_subway_logo.svg.png 1.5x, //upload.wikimedia.org/wikipedia/commons/thumb/1/12/South_Korea_subway_logo.svg/150px-South_Korea_subway_logo.svg.png 2x" width="75"/&gt;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&lt;img alt="Seoul-Metro-2004-20070722.jpg" data-file-height="2100" data-file-width="2800" decoding="async" height="169" src="//upload.wikimedia.org/wikipedia/commons/thumb/2/29/Seoul-Metro-2004-20070722.jpg/225px-Seoul-Metro-2004-20070722.jpg" srcset="//upload.wikimedia.org/wikipedia/commons/thumb/2/29/Seoul-Metro-2004-20070722.jpg/338px-Seoul-Metro-2004-20070722.jpg 1.5x, //upload.wikimedia.org/wikipedia/commons/thumb/2/29/Seoul-Metro-2004-20070722.jpg/450px-Seoul-Metro-2004-20070722.jpg 2x" width="225"/&gt;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4313523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웹 문서의 그림 이미지 파일을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PC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에 저장하기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1"/>
            <a:ext cx="8515717" cy="52605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= "https://en.wikipedia.org/wiki/Seoul_Metropolitan_Subway"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 = requests.get(url)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html_src = resp.text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soup = BeautifulSoup(html_src, 'html.parser')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target_img = soup.find(name='img', attrs={'alt':'Seoul-Metro-2004-20070722.jpg'})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print('HTML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요소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', target_img)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target_img_src = target_img.get('src')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이미지 파일 경로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', target_img_src)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target_img_resp = requests.get('http:' + target_img_src)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out_file_path = "download_image.jpg"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with open(out_file_path, 'wb') as out_file: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out_file.write(target_img_resp.content)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이미지 파일로 저장하였습니다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.")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0181890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웹 문서의 그림 이미지 파일을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PC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에 저장하기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217053"/>
            <a:ext cx="8515717" cy="349661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요소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&lt;img alt="Seoul-Metro-2004-20070722.jpg" data-file-height="2100" data-file-width="2800" decoding="async" height="169" src="//upload.wikimedia.org/wikipedia/commons/thumb/2/29/Seoul-Metro-2004-20070722.jpg/225px-Seoul-Metro-2004-20070722.jpg" srcset="//upload.wikimedia.org/wikipedia/commons/thumb/2/29/Seoul-Metro-2004-20070722.jpg/338px-Seoul-Metro-2004-20070722.jpg 1.5x, //upload.wikimedia.org/wikipedia/commons/thumb/2/29/Seoul-Metro-2004-20070722.jpg/450px-Seoul-Metro-2004-20070722.jpg 2x" width="225"/&gt;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이미지 파일 경로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//upload.wikimedia.org/wikipedia/commons/thumb/2/29/Seoul-Metro-2004-20070722.jpg/225px-Seoul-Metro-2004-20070722.jpg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이미지 파일로 저장하였습니다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822463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웹 문서에 포함된 모든 하이퍼링크 추출하기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1"/>
            <a:ext cx="8515717" cy="4887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requests, re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= "https://en.wikipedia.org/wiki/Seoul_Metropolitan_Subway"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 = requests.get(url)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html_src = resp.text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soup = BeautifulSoup(html_src, 'html.parser')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links = soup.find_all("a")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하이퍼링크의 개수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", len(links))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첫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개의 원소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", links[:3])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wiki_links = soup.find_all(name="a", href=re.compile("/wiki/"), limit=3)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print("/wiki/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문자열이 포함된 하이퍼링크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", wiki_links)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external_links = soup.find_all(name="a", attrs={"class":"external text"}, limit=3)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print("class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속성으로 추출한 하이퍼링크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", external_links)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0948179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웹 문서에 포함된 모든 하이퍼링크 추출하기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682581" y="1050051"/>
            <a:ext cx="9002332" cy="538294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하이퍼링크의 개수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968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첫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개의 원소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[&lt;a id="top"&gt;&lt;/a&gt;, &lt;a class="mw-jump-link" href="#mw-head"&gt;Jump to navigation&lt;/a&gt;, &lt;a class="mw-jump-link" href="#p-search"&gt;Jump to search&lt;/a&gt;]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/wiki/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문자열이 포함된 하이퍼링크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[&lt;a class="image" href="/wiki/File:South_Korea_subway_logo.svg"&gt;&lt;img alt="South Korea subway logo.svg" data-file-height="450" data-file-width="450" decoding="async" height="75" src="//upload.wikimedia.org/wikipedia/commons/thumb/1/12/South_Korea_subway_logo.svg/75px-South_Korea_subway_logo.svg.png" srcset="//upload.wikimedia.org/wikipedia/commons/thumb/1/12/South_Korea_subway_logo.svg/113px-South_Korea_subway_logo.svg.png 1.5x, //upload.wikimedia.org/wikipedia/commons/thumb/1/12/South_Korea_subway_logo.svg/150px-South_Korea_subway_logo.svg.png 2x" width="75"/&gt;&lt;/a&gt;, &lt;a class="image" href="/wiki/File:Seoul-Metro-2004-20070722.jpg"&gt;&lt;img alt="Seoul-Metro-2004-20070722.jpg" data-file-height="2100" data-file-width="2800" decoding="async" height="169" src="//upload.wikimedia.org/wikipedia/commons/thumb/2/29/Seoul-Metro-2004-20070722.jpg/225px-Seoul-Metro-2004-20070722.jpg" srcset="//upload.wikimedia.org/wikipedia/commons/thumb/2/29/Seoul-Metro-2004-20070722.jpg/338px-Seoul-Metro-2004-20070722.jpg 1.5x, //upload.wikimedia.org/wikipedia/commons/thumb/2/29/Seoul-Metro-2004-20070722.jpg/450px-Seoul-Metro-2004-20070722.jpg 2x" width="225"/&gt;&lt;/a&gt;, &lt;a href="/wiki/Seoul_Subway_Line_2" title="Seoul Subway Line 2"&gt;Line 2&lt;/a&gt;]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3057461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웹 문서에 포함된 모든 하이퍼링크 추출하기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19328" y="1256113"/>
            <a:ext cx="9002332" cy="186701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속성으로 추출한 하이퍼링크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[&lt;a class="external text" href="http://www.seoulmetro.co.kr/kr/board.do?menuIdx=548" rel="nofollow"&gt;"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자료실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알림마당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&amp;gt;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자료실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&amp;gt;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자료실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"&lt;/a&gt;, &lt;a class="external text" href="http://www.korail.com/file/statistics/2012/2012-04.pdf" rel="nofollow"&gt;2012 Korail Statistics&lt;/a&gt;, &lt;a class="external text" href="https://web.archive.org/web/20140227072212/http://www.korail.com/file/statistics/2012/2012-04.pdf" rel="nofollow"&gt;Archived&lt;/a&gt;]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3139601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7.1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웹 스크래핑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7.2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웹 스크래핑 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7.3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웹 스크래핑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III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7.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웹 스크래핑</a:t>
            </a:r>
          </a:p>
        </p:txBody>
      </p:sp>
    </p:spTree>
    <p:extLst>
      <p:ext uri="{BB962C8B-B14F-4D97-AF65-F5344CB8AC3E}">
        <p14:creationId xmlns:p14="http://schemas.microsoft.com/office/powerpoint/2010/main" val="17961778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클로저 내부에서 정의한 변수에 접근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250899"/>
            <a:ext cx="7461844" cy="43891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sample():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0   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func():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print('n =', n)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get_n():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n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set_n(value):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nonlocal n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= value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func.get_n = get_n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func.set_n = set_n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func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532837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CSS Selector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1"/>
            <a:ext cx="8515717" cy="4887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= "https://en.wikipedia.org/wiki/Seoul_Metropolitan_Subway"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 = requests.get(url)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html_src = resp.text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soup = BeautifulSoup(html_src, 'html.parser')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subway_image = soup.select('#mw-content-text &gt; div &gt; table:nth-child(3) &gt; \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tbody &gt; tr:nth-child(2) &gt; td &gt; a &gt; img')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print(subway_image)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print(subway_image[0])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subway_image2 = soup.select('tr &gt; td &gt; a &gt; img')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print(subway_image2[1])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14707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CSS Selector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1"/>
            <a:ext cx="8515717" cy="442991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[&lt;img alt="Seoul-Metro-2004-20070722.jpg" data-file-height="2100" data-file-width="2800" decoding="async" height="169" src="//upload.wikimedia.org/wikipedia/commons/thumb/2/29/Seoul-Metro-2004-20070722.jpg/225px-Seoul-Metro-2004-20070722.jpg" srcset="//upload.wikimedia.org/wikipedia/commons/thumb/2/29/Seoul-Metro-2004-20070722.jpg/338px-Seoul-Metro-2004-20070722.jpg 1.5x, //upload.wikimedia.org/wikipedia/commons/thumb/2/29/Seoul-Metro-2004-20070722.jpg/450px-Seoul-Metro-2004-20070722.jpg 2x" width="225"/&gt;]</a:t>
            </a: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&lt;img alt="Seoul-Metro-2004-20070722.jpg" data-file-height="2100" data-file-width="2800" decoding="async" height="169" src="//upload.wikimedia.org/wikipedia/commons/thumb/2/29/Seoul-Metro-2004-20070722.jpg/225px-Seoul-Metro-2004-20070722.jpg" srcset="//upload.wikimedia.org/wikipedia/commons/thumb/2/29/Seoul-Metro-2004-20070722.jpg/338px-Seoul-Metro-2004-20070722.jpg 1.5x, //upload.wikimedia.org/wikipedia/commons/thumb/2/29/Seoul-Metro-2004-20070722.jpg/450px-Seoul-Metro-2004-20070722.jpg 2x" width="225"/&gt;</a:t>
            </a: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&lt;img alt="Seoul-Metro-2004-20070722.jpg" data-file-height="2100" data-file-width="2800" decoding="async" height="169" src="//upload.wikimedia.org/wikipedia/commons/thumb/2/29/Seoul-Metro-2004-20070722.jpg/225px-Seoul-Metro-2004-20070722.jpg" srcset="//upload.wikimedia.org/wikipedia/commons/thumb/2/29/Seoul-Metro-2004-20070722.jpg/338px-Seoul-Metro-2004-20070722.jpg 1.5x, //upload.wikimedia.org/wikipedia/commons/thumb/2/29/Seoul-Metro-2004-20070722.jpg/450px-Seoul-Metro-2004-20070722.jpg 2x" width="225"/&gt;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4047363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CSS Selector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1"/>
            <a:ext cx="8515717" cy="4887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= "https://en.wikipedia.org/wiki/Seoul_Metropolitan_Subway"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 = requests.get(url)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html_src = resp.text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soup = BeautifulSoup(html_src, 'html.parser')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links = soup.select('a')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print(len(links))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print(links[:3])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external_links = soup.select('a[class="external text"]')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print(external_links[:3])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5426029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CSS Selector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1"/>
            <a:ext cx="8515717" cy="4887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id_selector = soup.select('#siteNotice')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print(id_selector)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id_selector2 = soup.select('div#siteNotice')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print(id_selector2)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id_selector3 = soup.select('p#siteNotice')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print(id_selector3)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class_selector = soup.select('.mw-headline')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print(class_selector)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class_selector2 = soup.select('span.mw-headline')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print(class_selector2)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3194753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CSS Selector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1"/>
            <a:ext cx="8515717" cy="442991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968</a:t>
            </a: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[&lt;a id="top"&gt;&lt;/a&gt;, &lt;a class="mw-jump-link" href="#mw-head"&gt;Jump to navigation&lt;/a&gt;, &lt;a class="mw-jump-link" href="#p-search"&gt;Jump to search&lt;/a&gt;]</a:t>
            </a: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[&lt;a class="external text" href="http://www.seoulmetro.co.kr/kr/board.do?menuIdx=548" rel="nofollow"&gt;"</a:t>
            </a:r>
            <a:r>
              <a:rPr lang="ko-KR" altLang="en-US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자료실 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</a:t>
            </a:r>
            <a:r>
              <a:rPr lang="ko-KR" altLang="en-US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알림마당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&amp;gt;</a:t>
            </a:r>
            <a:r>
              <a:rPr lang="ko-KR" altLang="en-US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자료실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&amp;gt;</a:t>
            </a:r>
            <a:r>
              <a:rPr lang="ko-KR" altLang="en-US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자료실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"&lt;/a&gt;, &lt;a class="external text" href="http://www.korail.com/file/statistics/2012/2012-04.pdf" rel="nofollow"&gt;2012 Korail Statistics&lt;/a&gt;, &lt;a class="external text" href="https://web.archive.org/web/20140227072212/http://www.korail.com/file/statistics/2012/2012-04.pdf" rel="nofollow"&gt;Archived&lt;/a&gt;]</a:t>
            </a: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[&lt;div class="mw-body-content" id="siteNotice"&gt;&lt;!-- CentralNotice --&gt;&lt;/div&gt;]</a:t>
            </a: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[&lt;div class="mw-body-content" id="siteNotice"&gt;&lt;!-- CentralNotice --&gt;&lt;/div&gt;]</a:t>
            </a: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[]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2408735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CSS Selector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830377" y="1030733"/>
            <a:ext cx="8780233" cy="526059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[&lt;span class="mw-headline" id="Overview"&gt;Overview&lt;/span&gt;, &lt;span class="mw-headline" id="History"&gt;History&lt;/span&gt;, &lt;span class="mw-headline" id="Lines_and_branches"&gt;Lines and branches&lt;/span&gt;, &lt;span class="mw-headline" id="Rolling_stock"&gt;Rolling stock&lt;/span&gt;, &lt;span class="mw-headline" id="Fares_and_ticketing"&gt;Fares and ticketing&lt;/span&gt;, &lt;span class="mw-headline" id="Current_construction"&gt;Current construction&lt;/span&gt;, &lt;span class="mw-headline" id="Opening_2020"&gt;Opening 2020&lt;/span&gt;, &lt;span class="mw-headline" id="Opening_2021"&gt;Opening 2021&lt;/span&gt;, &lt;span class="mw-headline" id="Opening_2022"&gt;Opening 2022&lt;/span&gt;, &lt;span class="mw-headline" id="Opening_2023"&gt;Opening 2023&lt;/span&gt;, &lt;span class="mw-headline" id="Tentative"&gt;Tentative&lt;/span&gt;, &lt;span class="mw-headline" id="Under_planning"&gt;Under planning&lt;/span&gt;, &lt;span class="mw-headline" id="Seoul_City"&gt;Seoul City&lt;/span&gt;, &lt;span class="mw-headline" id="Incheon_City"&gt;Incheon City&lt;/span&gt;, &lt;span class="mw-headline" id="See_also"&gt;See also&lt;/span&gt;, &lt;span class="mw-headline" id="Notes"&gt;Notes&lt;/span&gt;, &lt;span class="mw-headline" id="References"&gt;References&lt;/span&gt;, &lt;span class="mw-headline" id="External_links"&gt;External links&lt;/span&gt;]</a:t>
            </a: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[&lt;span class="mw-headline" id="Overview"&gt;Overview&lt;/span&gt;, &lt;span class="mw-headline" id="History"&gt;History&lt;/span&gt;, &lt;span class="mw-headline" id="Lines_and_branches"&gt;Lines and branches&lt;/span&gt;, &lt;span class="mw-headline" id="Rolling_stock"&gt;Rolling stock&lt;/span&gt;, &lt;span class="mw-headline" id="Fares_and_ticketing"&gt;Fares and ticketing&lt;/span&gt;, &lt;span class="mw-headline" id="Current_construction"&gt;Current construction&lt;/span&gt;, &lt;span class="mw-headline" id="Opening_2020"&gt;Opening 2020&lt;/span&gt;, &lt;span class="mw-headline" id="Opening_2021"&gt;Opening 2021&lt;/span&gt;, &lt;span class="mw-headline" id="Opening_2022"&gt;Opening 2022&lt;/span&gt;, &lt;span class="mw-headline" id="Opening_2023"&gt;Opening 2023&lt;/span&gt;, &lt;span class="mw-headline" id="Tentative"&gt;Tentative&lt;/span&gt;, &lt;span class="mw-headline" id="Under_planning"&gt;Under planning&lt;/span&gt;, &lt;span class="mw-headline" id="Seoul_City"&gt;Seoul City&lt;/span&gt;, &lt;span class="mw-headline" id="Incheon_City"&gt;Incheon City&lt;/span&gt;, &lt;span class="mw-headline" id="See_also"&gt;See also&lt;/span&gt;, &lt;span class="mw-headline" id="Notes"&gt;Notes&lt;/span&gt;, &lt;span class="mw-headline" id="References"&gt;References&lt;/span&gt;, &lt;span class="mw-headline" id="External_links"&gt;External links&lt;/span&gt;]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2400295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뉴스 클리핑하기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0"/>
            <a:ext cx="8515717" cy="53765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base_url = "https://news.google.com"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search_url = base_url + "/search?q=%ED%8C%8C%EC%9D%B4%EC%8D%AC&amp;hl=ko&amp;gl=KR&amp;ceid=KR%3Ako"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 = requests.get(search_url)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html_src = resp.text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soup = BeautifulSoup(html_src, 'html.parser')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news_items = soup.select('div[class="xrnccd"]')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print(len(news_items))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print(news_items[0])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item in news_items[:3]: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link = item.find('a', attrs={'class':'VDXfz'}).get('href')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news_link = base_url + link[1:]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print(news_link)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news_title = item.find('a', attrs={'class':'DY5T1d'}).getText()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print(news_title)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news_content = item.find('span', attrs={'class':'xBbh9'}).text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print(news_content)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1271312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뉴스 클리핑하기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3610"/>
            <a:ext cx="9163318" cy="53765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news_agency = item.find('a', attrs={'class':'wEwyrc AVN2gc uQIVzc Sksgp'}).text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print(news_agency)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news_reporting = item.find('time', attrs={'class':'WW6dff uQIVzc Sksgp'})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news_reporting_datetime = news_reporting.get('datetime').split('T')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news_reporting_date = news_reporting_datetime[0]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news_reporting_time = news_reporting_datetime[1][:-1]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print(news_reporting_date, news_reporting_time)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print("\n")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google_news_clipping(url, limit=5):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resp = requests.get(url)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html_src = resp.text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soup = BeautifulSoup(html_src, 'html.parser')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news_items = soup.select('div[class="xrnccd"]')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links=[]; titles=[]; contents=[]; agencies=[]; reporting_dates=[]; reporting_times=[];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item in news_items[:limit]: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link = item.find('a', attrs={'class':'VDXfz'}).get('href')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news_link = base_url + link[1:]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links.append(news_link)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3922450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뉴스 클리핑하기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3610"/>
            <a:ext cx="9163318" cy="53765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news_title = item.find('a', attrs={'class':'DY5T1d'}).getText()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titles.append(news_title)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news_content = item.find('span', attrs={'class':'xBbh9'}).text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contents.append(news_content)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news_agency = item.find('a', attrs={'class':'wEwyrc AVN2gc uQIVzc Sksgp'}).text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agencies.append(news_agency)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news_reporting = item.find('time', attrs={'class':'WW6dff uQIVzc Sksgp'})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news_reporting_datetime = news_reporting.get('datetime').split('T')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news_reporting_date = news_reporting_datetime[0]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news_reporting_time = news_reporting_datetime[1][:-1]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reporting_dates.append(news_reporting_date)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reporting_times.append(news_reporting_time)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result = {'link':links, 'title':titles, 'contents':contents, 'agency':agencies, \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'date':reporting_dates, 'time':reporting_times}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result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news = google_news_clipping(search_url, 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print(news)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770243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뉴스 클리핑하기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3610"/>
            <a:ext cx="9163318" cy="537650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https://news.google.com/articles/CBMiI2h0dHA6Ly93d3cuY2lva29yZWEuY29tL25ld3MvMTU0MDEz0gEA?hl=ko&amp;gl=KR&amp;ceid=KR%3Ako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줄리아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vs.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데이터 과학과 케미 좋은 언어는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?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파이썬의 여러 응용 분야 가운데 아마도 데이터 애널리틱스가 가장 크고 중요할 것이다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 진영에는 과학 컴퓨팅과 데이터 분석 작업을 신속하고 편리하게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CIO Korea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2020-05-29 07:10:05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https://news.google.com/articles/CBMiJWh0dHA6Ly93d3cuaXR3b3JsZC5jby5rci9ob3d0by8xNTMxNDnSAQA?hl=ko&amp;gl=KR&amp;ceid=KR%3Ako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속도를 높이는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병렬 처리를 위한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6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가지 파이썬 라이브러리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(Python)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은 편의성과 프로그래머 친화성으로 유명하지만 속도 측면에서는 크게 내세울 것이 없는 프로그래밍 언어다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파이썬의 속도 제약은 기본 구현인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...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ITWorld Korea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2020-05-20 07:45:17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https://news.google.com/articles/CBMiL2h0dHBzOi8vd3d3LnpkbmV0LmNvLmtyL3ZpZXcvP25vPTIwMjAwNTA1MTMzNDAy0gEA?hl=ko&amp;gl=KR&amp;ceid=KR%3Ako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마이크로소프트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 무료 교육 영상 제공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마이크로소프트에서 제공하는 교육 영상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초보자를 위한 파이썬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'(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이미지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마이크로소프트 디벨롭퍼 유튜브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).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더보기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+. ▷. “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비만균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90%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녹이는물질 발견돼”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안빠지는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ZD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넷 코리아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2020-05-05 07:00:00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5620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소스 공유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1042405" y="1242168"/>
            <a:ext cx="726513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err="1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github</a:t>
            </a:r>
            <a:r>
              <a:rPr kumimoji="0" lang="en-US" altLang="ko-KR" sz="180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kumimoji="0" lang="ko-KR" altLang="en-US" sz="180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접속 후 다운로드 </a:t>
            </a:r>
            <a:endParaRPr kumimoji="0" lang="ko-KR" altLang="en-US" sz="1800" b="1">
              <a:solidFill>
                <a:prstClr val="black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b="1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400">
                <a:hlinkClick r:id="rId3"/>
              </a:rPr>
              <a:t>https://github.com/imguru-mooc/python_intermediate</a:t>
            </a:r>
            <a:endParaRPr kumimoji="0" lang="ko-KR" altLang="en-US" sz="2400" b="1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53734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클로저 내부에서 정의한 변수에 접근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250899"/>
            <a:ext cx="7461844" cy="21781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 = sample()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0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f.set_n(10)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print(f.get_n())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3429000"/>
            <a:ext cx="7461844" cy="102190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 = 0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 = 10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F2C31F-40BC-49F1-A8C6-7ADDFC1F513F}"/>
              </a:ext>
            </a:extLst>
          </p:cNvPr>
          <p:cNvSpPr/>
          <p:nvPr/>
        </p:nvSpPr>
        <p:spPr>
          <a:xfrm>
            <a:off x="1244089" y="4670754"/>
            <a:ext cx="689041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주요한 두가지 기능</a:t>
            </a:r>
            <a:endParaRPr kumimoji="1" lang="en-US" altLang="ko-KR" sz="2000" b="0" i="1" u="none" strike="noStrike" kern="1200" cap="none" spc="0" normalizeH="0" baseline="0" noProof="0" dirty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첫번째 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: nonlocal 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선언으로 내부 변수를 수정하는 함수를 작성</a:t>
            </a:r>
            <a:endParaRPr kumimoji="1" lang="en-US" altLang="ko-KR" sz="2000" b="0" i="1" u="none" strike="noStrike" kern="1200" cap="none" spc="0" normalizeH="0" baseline="0" noProof="0" dirty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두번째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접근 메소드를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클로저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함수에 붙여 마치 인스턴스 메소드 인 것처럼 동작하는 것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505861444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뉴스 클리핑하기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3610"/>
            <a:ext cx="9163318" cy="53765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urllib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keyword_input = 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keyword = urllib.parse.quote(keyword_input)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 문자열을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코드로 변환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', keyword)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base_url = "https://news.google.com"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search_url = base_url + "/search?q=" + keyword + "&amp;hl=ko&amp;gl=KR&amp;ceid=KR%3Ako"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검색어와 조합한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URL: ', search_url)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google_news_clipping_keyword(keyword_input, limit=5):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keyword = urllib.parse.quote(keyword_input)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url = base_url + "/search?q=" + keyword + "&amp;hl=ko&amp;gl=KR&amp;ceid=KR%3Ako"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resp = requests.get(url)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html_src = resp.text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soup = BeautifulSoup(html_src, 'html.parser')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news_items = soup.select('div[class="xrnccd"]')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links=[]; titles=[]; contents=[]; agencies=[]; reporting_dates=[]; reporting_times=[];</a:t>
            </a:r>
          </a:p>
        </p:txBody>
      </p:sp>
    </p:spTree>
    <p:extLst>
      <p:ext uri="{BB962C8B-B14F-4D97-AF65-F5344CB8AC3E}">
        <p14:creationId xmlns:p14="http://schemas.microsoft.com/office/powerpoint/2010/main" val="2215885404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뉴스 클리핑하기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888642"/>
            <a:ext cx="9163318" cy="55057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item in news_items[:limit]: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link = item.find('a', attrs={'class':'VDXfz'}).get('href')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news_link = base_url + link[1:]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links.append(news_link)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news_title = item.find('a', attrs={'class':'DY5T1d'}).getText()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titles.append(news_title)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news_content = item.find('span', attrs={'class':'xBbh9'}).text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contents.append(news_content)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news_agency = item.find('a', attrs={'class':'wEwyrc AVN2gc uQIVzc Sksgp'}).text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agencies.append(news_agency)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news_reporting = item.find('time', attrs={'class':'WW6dff uQIVzc Sksgp'})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news_reporting_datetime = news_reporting.get('datetime').split('T')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news_reporting_date = news_reporting_datetime[0]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news_reporting_time = news_reporting_datetime[1][:-1]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reporting_dates.append(news_reporting_date)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reporting_times.append(news_reporting_time)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result = {'link':links, 'title':titles, 'contents':contents, 'agency':agencies, \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'date':reporting_dates, 'time':reporting_times}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result</a:t>
            </a:r>
          </a:p>
        </p:txBody>
      </p:sp>
    </p:spTree>
    <p:extLst>
      <p:ext uri="{BB962C8B-B14F-4D97-AF65-F5344CB8AC3E}">
        <p14:creationId xmlns:p14="http://schemas.microsoft.com/office/powerpoint/2010/main" val="883568155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뉴스 클리핑하기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01144"/>
            <a:ext cx="9163318" cy="10753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search_word = input("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검색어를 입력하세요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news = google_news_clipping_keyword(search_word, 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print(news['link'])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print(news['agency'])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5E0EF5-E85A-4411-A5BB-A3D858BD6053}"/>
              </a:ext>
            </a:extLst>
          </p:cNvPr>
          <p:cNvSpPr/>
          <p:nvPr/>
        </p:nvSpPr>
        <p:spPr>
          <a:xfrm>
            <a:off x="750195" y="2176530"/>
            <a:ext cx="9163318" cy="217009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 문자열을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코드로 변환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%ED%8C%8C%EC%9D%B4%EC%8D%AC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검색어와 조합한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URL:  https://news.google.com/search?q=%ED%8C%8C%EC%9D%B4%EC%8D%AC&amp;hl=ko&amp;gl=KR&amp;ceid=KR%3Ako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검색어를 입력하세요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['https://news.google.com/articles/CBMiI2h0dHA6Ly93d3cuY2lva29yZWEuY29tL25ld3MvMTU0MDEz0gEA?hl=ko&amp;gl=KR&amp;ceid=KR%3Ako', 'https://news.google.com/articles/CBMiJWh0dHA6Ly93d3cuaXR3b3JsZC5jby5rci9ob3d0by8xNTMxNDnSAQA?hl=ko&amp;gl=KR&amp;ceid=KR%3Ako']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['CIO Korea', 'ITWorld Korea']</a:t>
            </a:r>
          </a:p>
        </p:txBody>
      </p:sp>
    </p:spTree>
    <p:extLst>
      <p:ext uri="{BB962C8B-B14F-4D97-AF65-F5344CB8AC3E}">
        <p14:creationId xmlns:p14="http://schemas.microsoft.com/office/powerpoint/2010/main" val="217810368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7.1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웹 스크래핑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7.2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웹 스크래핑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7.3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웹 스크래핑 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III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7.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웹 스크래핑</a:t>
            </a:r>
          </a:p>
        </p:txBody>
      </p:sp>
    </p:spTree>
    <p:extLst>
      <p:ext uri="{BB962C8B-B14F-4D97-AF65-F5344CB8AC3E}">
        <p14:creationId xmlns:p14="http://schemas.microsoft.com/office/powerpoint/2010/main" val="2506608346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동적 웹 페이지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51579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selenium import webdriver 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 = webdriver.Chrome("chromedriver")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driver.get("https://www.danawa.com/") 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login = driver.find_element_by_css_selector('li.my_page_service &gt; a')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print("HTML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요소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", login)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태그 이름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", login.tag_name)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문자열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", login.text)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print("href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속성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", login.get_attribute('href'))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login.click()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driver.implicitly_wait(3)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my_id = "----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본인 아이디 입력하세요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my_pw = "----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본인 패스워드 입력하세요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----"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driver.find_element_by_id('danawa-member-login-input-id').send_keys(my_id)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driver.find_element_by_name('password').send_keys(my_pw)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driver.find_element_by_css_selector('button.btn_login').click()</a:t>
            </a: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533763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동적 웹 페이지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152614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요소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&lt;selenium.webdriver.remote.webelement.WebElement (session="4e2721f3fb51d51d46c012660a07cc26", element="266bd1cc-aee9-4844-9068-3f5d903767fd")&gt;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태그 이름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a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문자열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로그인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href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속성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https://auth.danawa.com/login?url=http%3A%2F%2Fwww.danawa.com%2F</a:t>
            </a: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9170549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동적 웹 페이지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907961"/>
            <a:ext cx="9163318" cy="54928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selenium import webdriver 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 = webdriver.Chrome("chromedriver")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driver.get("https://www.danawa.com/") 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login = driver.find_element_by_css_selector('li.my_page_service &gt; a')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login.click()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driver.implicitly_wait(3)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my_id = "----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본인 아이디 입력하세요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my_pw = "----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본인 패스워드 입력하세요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----"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driver.find_element_by_id('danawa-member-login-input-id').send_keys(my_id)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driver.find_element_by_name('password').send_keys(my_pw)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driver.find_element_by_css_selector('button.btn_login').click()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driver.implicitly_wait(2)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wishlist = driver.find_element_by_css_selector('li.interest_goods_service &gt; a').click()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html_src = driver.page_source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driver.close()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print(html_src[:])</a:t>
            </a:r>
          </a:p>
        </p:txBody>
      </p:sp>
    </p:spTree>
    <p:extLst>
      <p:ext uri="{BB962C8B-B14F-4D97-AF65-F5344CB8AC3E}">
        <p14:creationId xmlns:p14="http://schemas.microsoft.com/office/powerpoint/2010/main" val="2232321517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동적 웹 페이지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62507"/>
            <a:ext cx="9163318" cy="33678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soup = BeautifulSoup(html_src, 'html.parser')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wish_table = soup.select('table[class="tbl wish_tbl"]')[0]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wish_items = wish_table.select('tbody tr')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item in wish_items: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title = item.find('div', {'class':'tit'}).text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price = item.find('span', {'class':'price'}).text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link = item.find('a', href=re.compile('prod.danawa.com/info/')).get('href')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print(title)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print(price)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print(link)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print("\n")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4BEB4B0-F717-46D4-BF5F-07D8419A6A7C}"/>
              </a:ext>
            </a:extLst>
          </p:cNvPr>
          <p:cNvSpPr/>
          <p:nvPr/>
        </p:nvSpPr>
        <p:spPr>
          <a:xfrm>
            <a:off x="750195" y="4430332"/>
            <a:ext cx="9163318" cy="187387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Western Digital WD BLUE SN550 M.2 NVMe (500GB)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87,600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원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http://prod.danawa.com/info/?pcode=10120452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삼성전자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860 EVO (500GB)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101,100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원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http://prod.danawa.com/info/?pcode=5834210</a:t>
            </a:r>
          </a:p>
        </p:txBody>
      </p:sp>
    </p:spTree>
    <p:extLst>
      <p:ext uri="{BB962C8B-B14F-4D97-AF65-F5344CB8AC3E}">
        <p14:creationId xmlns:p14="http://schemas.microsoft.com/office/powerpoint/2010/main" val="1220352579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83220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한국은행 경제통계시스템 통계지표 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907961"/>
            <a:ext cx="9163318" cy="48102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selenium import webdriver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download_bok_statistics():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driver = webdriver.Chrome("chromedriver")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driver.implicitly_wait(3)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driver.get("http://ecos.bok.or.kr/jsp/vis/keystat/#/key")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excel_download = driver.find_element_by_css_selector('img[alt="download"]')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driver.implicitly_wait(3)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excel_download.click()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time.sleep(5)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driver.close()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파일 다운로드 실행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None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download_bok_statistics()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C7DD20-467F-4D36-84B5-85FDD7B1754F}"/>
              </a:ext>
            </a:extLst>
          </p:cNvPr>
          <p:cNvSpPr/>
          <p:nvPr/>
        </p:nvSpPr>
        <p:spPr>
          <a:xfrm>
            <a:off x="750195" y="5718220"/>
            <a:ext cx="9163318" cy="42218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파일 다운로드 실행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792858982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한국은행 경제통계시스템 통계지표 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53511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selenium import webdriver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download_bok_statistics_by_keyword():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item_found = 0    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not item_found: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keyword = ""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len(keyword) == 0: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keyword = str(input("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검색할 항목을 입력하세요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driver = webdriver.Chrome("chromedriver")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driver.implicitly_wait(3)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driver.get("http://ecos.bok.or.kr/jsp/vis/keystat/#/key")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time.sleep(5)   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items1 = driver.find_elements_by_css_selector('a[class="ng-binding"]')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items2 = driver.find_elements_by_css_selector('a[class="a-c1-list ng-binding"]')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items3 = driver.find_elements_by_css_selector('a[class="a-c4-list ng-binding"]')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driver.implicitly_wait(3)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items = items1[1:] + items2 + items3 </a:t>
            </a:r>
          </a:p>
        </p:txBody>
      </p:sp>
    </p:spTree>
    <p:extLst>
      <p:ext uri="{BB962C8B-B14F-4D97-AF65-F5344CB8AC3E}">
        <p14:creationId xmlns:p14="http://schemas.microsoft.com/office/powerpoint/2010/main" val="42248218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38958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big_number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(n):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n ** n ** n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make_func_alarm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new_func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</a:t>
            </a:r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함수를 시작합니다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.")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result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</a:t>
            </a:r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함수를 종료합니다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.')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result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new_func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new_func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make_func_alarm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big_number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new_func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(6)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5007801"/>
            <a:ext cx="7461844" cy="83299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함수를 시작합니다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</a:t>
            </a:r>
          </a:p>
          <a:p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함수를 종료합니다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F2C31F-40BC-49F1-A8C6-7ADDFC1F513F}"/>
              </a:ext>
            </a:extLst>
          </p:cNvPr>
          <p:cNvSpPr/>
          <p:nvPr/>
        </p:nvSpPr>
        <p:spPr>
          <a:xfrm>
            <a:off x="1296656" y="5926988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함수를 인자를 받아서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 전후에 새로운 기능을 추가한 함수를 만들수도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653511696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한국은행 경제통계시스템 통계지표 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53511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idx, item in enumerate(items):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keyword in item.text: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print("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검색어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'%s'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에 매칭되는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'%s'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통계지표를 검색 중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..." % (keyword, item.text))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item.click()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item_found = 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time.sleep(5)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break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elif idx == (len(items) - 1):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print("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검색어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'%s'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에 대한 통계지표가 존재하지 않습니다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..." % keyword)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driver.close()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continue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else: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pass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html_src = driver.page_source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soup = BeautifulSoup(html_src, 'html.parser')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driver.close()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table_items = soup.find_all('td', {'class':'ng-binding'})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date = [t.text for i, t in enumerate(table_items) if i % 3 == 0]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value = [t.text for i, t in enumerate(table_items) if i % 3 == 1]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change = [t.text for i, t in enumerate(table_items) if i % 3 == 2]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result_file = open('bok_statistics_%s.csv' % keyword, 'w')</a:t>
            </a:r>
          </a:p>
        </p:txBody>
      </p:sp>
    </p:spTree>
    <p:extLst>
      <p:ext uri="{BB962C8B-B14F-4D97-AF65-F5344CB8AC3E}">
        <p14:creationId xmlns:p14="http://schemas.microsoft.com/office/powerpoint/2010/main" val="285696180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한국은행 경제통계시스템 통계지표 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25822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i in range(len(date)):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result_file.write("%s, %s, %s" % (date[i], value[i], change[i]))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result_file.write('\n')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result_file.close()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키워드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'%s'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에 대한 통계지표를 저장하였습니다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." % keyword)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date, value, change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result = download_bok_statistics_by_keyword()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print(result)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3631842"/>
            <a:ext cx="9163318" cy="258221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검색할 항목을 입력하세요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CD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검색어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'CD'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에 매칭되는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'CD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수익률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(91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일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('20.05.29)'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통계지표를 검색 중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키워드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'CD'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에 대한 통계지표를 저장하였습니다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(['2013', '2014', '2015', '2016', '2017', '2018', '2019', '2019.10', '2019.11', '2019.12', '2020.1', '2020.2', '2020.3', '2020.4', '2020.5.22', '2020.5.25', '2020.5.26', '2020.5.27', '2020.5.28', '2020.5.29'], ['2.72', '2.49', '1.76', '1.49', '1.44', '1.68', '1.69', '1.46', '1.52', '1.53', '1.47', '1.42', '1.23', '1.10', '1.02', '1.02', '1.02', '1.02', '0.81', '0.81'], ['-0.58', '-0.23', '-0.73', '-0.27', '-0.05', '0.24', '0.01', '-0.08', '0.06', '0.01', '-0.06', '-0.05', '-0.19', '-0.13', '0.00', '0.00', '0.00', '0.00', '-0.21', '0.00'])</a:t>
            </a:r>
          </a:p>
        </p:txBody>
      </p:sp>
    </p:spTree>
    <p:extLst>
      <p:ext uri="{BB962C8B-B14F-4D97-AF65-F5344CB8AC3E}">
        <p14:creationId xmlns:p14="http://schemas.microsoft.com/office/powerpoint/2010/main" val="791637196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8.1 NumPy I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8.2 NumPy 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8.3 Pandas 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8.4 Pandas II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8. NumPy &amp; Pandas</a:t>
            </a:r>
            <a:endParaRPr kumimoji="0" lang="ko-KR" altLang="en-US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07229584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Num</a:t>
            </a:r>
            <a:r>
              <a:rPr lang="en-US" altLang="ko-KR" sz="2000" b="1" dirty="0" err="1">
                <a:solidFill>
                  <a:srgbClr val="000000"/>
                </a:solidFill>
                <a:ea typeface="-2002" pitchFamily="18" charset="-127"/>
              </a:rPr>
              <a:t>py</a:t>
            </a:r>
            <a:r>
              <a:rPr lang="ko-KR" altLang="en-US" sz="2000" b="1" dirty="0">
                <a:solidFill>
                  <a:srgbClr val="000000"/>
                </a:solidFill>
                <a:ea typeface="-2002" pitchFamily="18" charset="-127"/>
              </a:rPr>
              <a:t>란</a:t>
            </a:r>
            <a:r>
              <a:rPr lang="en-US" altLang="ko-KR" sz="2000" b="1" dirty="0">
                <a:solidFill>
                  <a:srgbClr val="000000"/>
                </a:solidFill>
                <a:ea typeface="-2002" pitchFamily="18" charset="-127"/>
              </a:rPr>
              <a:t>?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8.1 NumPy 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7E6ADA-D113-446F-B073-9CEF7AA98399}"/>
              </a:ext>
            </a:extLst>
          </p:cNvPr>
          <p:cNvSpPr txBox="1"/>
          <p:nvPr/>
        </p:nvSpPr>
        <p:spPr>
          <a:xfrm>
            <a:off x="431442" y="998805"/>
            <a:ext cx="96690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언어로 구현된 파이썬 라이브러리로써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고성능의 수치계산을 위해 제작되었다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Numerical Python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줄임말 이기도 한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벡터 및 행렬 연산에 있어서 매우 편리한 기능을 제공한다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 이는 데이터분석을 할 때 사용되는 라이브러리인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pandas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matplotlib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기반으로 사용되기도 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에서는 기본적으로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단위로 데이터를 관리하며 이에 대해 연산을 수행한다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array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말그대로 행렬이라는 개념으로 생각하면 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먼저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사용하기 위해서는 아래와 같은 코드로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import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해야 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import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numpy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as np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사실상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설치하고 단순히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import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 해도 되지만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코드에서 보다 편하게 사용하기 위해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as np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붙임으로써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이름으로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2827736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Array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정의 및 사용하기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8.1 NumPy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25822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list1 = [1, 2, 3, 4]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np.array(list1)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print(a.shape)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np.array([[1,2,3],[4,5,6]])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print(b.shape)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print(b[0,0])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3631842"/>
            <a:ext cx="9163318" cy="84356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(4,)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(2, 3)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6AD82A8-9C52-4B0E-831A-D7CDB7FD0420}"/>
              </a:ext>
            </a:extLst>
          </p:cNvPr>
          <p:cNvSpPr/>
          <p:nvPr/>
        </p:nvSpPr>
        <p:spPr>
          <a:xfrm>
            <a:off x="779374" y="4635067"/>
            <a:ext cx="8042654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800" b="1" dirty="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en-US" altLang="ko-KR" sz="1800" b="1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shape</a:t>
            </a:r>
          </a:p>
          <a:p>
            <a:pPr algn="just"/>
            <a:endParaRPr lang="ko-KR" altLang="en-US" dirty="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just"/>
            <a:r>
              <a:rPr lang="en-US" altLang="ko-KR" dirty="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에서는 해당 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크기를 알 수 있다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just"/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shape 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확인함으로써 몇개의 데이터가 있는지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몇 차원으로 존재하는지 등을 확인할 수 있다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just"/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위에서 </a:t>
            </a:r>
            <a:r>
              <a:rPr lang="en-US" altLang="ko-KR" dirty="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a.shape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결과는 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(4,) 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으로써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1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차원의 데이터이며 총 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크기를 갖고 있음을 알 수 있다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just"/>
            <a:r>
              <a:rPr lang="en-US" altLang="ko-KR" dirty="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b.shape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결과는 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(2,3) 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으로써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2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차원의 데이터이며 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 * 3 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크기를 갖고 있는 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 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5409094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Array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정의 및 사용하기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8.1 NumPy I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6AD82A8-9C52-4B0E-831A-D7CDB7FD0420}"/>
              </a:ext>
            </a:extLst>
          </p:cNvPr>
          <p:cNvSpPr/>
          <p:nvPr/>
        </p:nvSpPr>
        <p:spPr>
          <a:xfrm>
            <a:off x="785814" y="1189968"/>
            <a:ext cx="804265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en-US" altLang="ko-KR" sz="18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자료형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부호가 있는 정수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int(8, 16, 32, 64)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부호가 없는 정수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uint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(8 ,16, 32, 54)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float(16, 32, 64, 128)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복소수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complex(64, 128, 256)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불리언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bool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string_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오프젝트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object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유니코드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unicode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3393214567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Array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정의 및 사용하기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8.1 NumPy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4470299" cy="38572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np.zeros((2,2))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np.ones((2,3))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np.full((2,3), 5)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np.eye(3)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np.array(range(20)).reshape((4,5))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5220494" y="1049626"/>
            <a:ext cx="4470299" cy="3857223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[[0. 0.]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[0. 0.]]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[[1. 1. 1.]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[1. 1. 1.]]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[[5 5 5]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[5 5 5]]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[[1. 0. 0.]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[0. 1. 0.]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[0. 0. 1.]]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[[ 0  1  2  3  4]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[ 5  6  7  8  9]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[10 11 12 13 14]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[15 16 17 18 19]]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E623BB-B05B-435B-9488-C0CE8E30B067}"/>
              </a:ext>
            </a:extLst>
          </p:cNvPr>
          <p:cNvSpPr txBox="1"/>
          <p:nvPr/>
        </p:nvSpPr>
        <p:spPr>
          <a:xfrm>
            <a:off x="850006" y="5080716"/>
            <a:ext cx="77763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np.arange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인자로 받는 값 만큼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씩 증가하는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만든다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하나의 인자만 입력하면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~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입력한 인자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 만큼의 크기를 가진다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8083685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 dirty="0">
                <a:solidFill>
                  <a:srgbClr val="000000"/>
                </a:solidFill>
                <a:ea typeface="-2002" pitchFamily="18" charset="-127"/>
              </a:rPr>
              <a:t>NumPy </a:t>
            </a:r>
            <a:r>
              <a:rPr lang="ko-KR" altLang="en-US" sz="2000" b="1" dirty="0" err="1">
                <a:solidFill>
                  <a:srgbClr val="000000"/>
                </a:solidFill>
                <a:ea typeface="-2002" pitchFamily="18" charset="-127"/>
              </a:rPr>
              <a:t>슬라이싱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8.1 NumPy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36769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lst = [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[1, 2, 3],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[4, 5, 6],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[7, 8, 9]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arr = np.array(lst)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arr[0:2, 0:2]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arr[1:, 1:]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4726546"/>
            <a:ext cx="9163318" cy="119129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[[1 2]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[4 5]]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[[5 6]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[8 9]]</a:t>
            </a:r>
          </a:p>
        </p:txBody>
      </p:sp>
    </p:spTree>
    <p:extLst>
      <p:ext uri="{BB962C8B-B14F-4D97-AF65-F5344CB8AC3E}">
        <p14:creationId xmlns:p14="http://schemas.microsoft.com/office/powerpoint/2010/main" val="1226881484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NumPy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정수 인덱싱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8.1 NumPy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3155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numpy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as np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lst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[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[1, 2, 3, 4],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[5, 6, 7, 8],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[9, 10, 11, 12]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]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np.array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lst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 = a[[0, 2], [1, 3]]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4204952"/>
            <a:ext cx="9163318" cy="45076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[ 2 12]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F92C9B-D064-4095-AE59-EEE15E1DBBE9}"/>
              </a:ext>
            </a:extLst>
          </p:cNvPr>
          <p:cNvSpPr txBox="1"/>
          <p:nvPr/>
        </p:nvSpPr>
        <p:spPr>
          <a:xfrm>
            <a:off x="811369" y="5074276"/>
            <a:ext cx="86693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사용되는 인덱싱은 기본적으로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인덱싱과 동일하다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python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에서와 같이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번째로 시작하는 것이 아니라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번째로 시작하는 것에 주의한다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3951003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NumPy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부울린 인덱싱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8.1 NumPy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4470299" cy="44861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lst = [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[1, 2, 3],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[4, 5, 6],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[7, 8, 9]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np.array(lst)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bool_indexing_array = np.array([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[False,  True, False],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[True, False,  True],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[False,  True, False]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 = a[bool_indexing_array];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print(n)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5529307"/>
            <a:ext cx="4470299" cy="45076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[2 4 6 8]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3CD7D5-9501-48C2-829B-BE7AB2AB974E}"/>
              </a:ext>
            </a:extLst>
          </p:cNvPr>
          <p:cNvSpPr txBox="1"/>
          <p:nvPr/>
        </p:nvSpPr>
        <p:spPr>
          <a:xfrm>
            <a:off x="5447763" y="1107583"/>
            <a:ext cx="46814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위에서 이용한 다차원의 인덱싱을 응용하여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boolean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인덱싱을 할 수 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해당 기능은 주로 마스크라고 이야기하는데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boolean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인덱싱을 통해 만들어낸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통해</a:t>
            </a:r>
          </a:p>
          <a:p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우리가 원하는 행 또는 열의 값만 뽑아낼 수 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마스크처럼 우리가 가리고 싶은 부분은 가리고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원하는 요소만 꺼낼 수 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49275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38958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make_time_checker(func):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def new_func(*args, **kwargs):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start_time = time.perf_counter()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result = func(*args, **kwargs)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end_time = time.perf_counter()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실행시간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:', end_time - start_time)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result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return new_func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new_func = make_time_checker(big_number)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new_func(7)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5007801"/>
            <a:ext cx="7461844" cy="5298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실행시간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0.14249400000016976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F2C31F-40BC-49F1-A8C6-7ADDFC1F513F}"/>
              </a:ext>
            </a:extLst>
          </p:cNvPr>
          <p:cNvSpPr/>
          <p:nvPr/>
        </p:nvSpPr>
        <p:spPr>
          <a:xfrm>
            <a:off x="1296656" y="5751126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수가 실행되는 시간을 측정하는 기능을 가지는 새로운 함수를 만들어서 리턴할 수도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4038788483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NumPy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부울린 인덱싱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8.1 NumPy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3863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lst = [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[1, 2, 3],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[4, 5, 6],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[7, 8, 9]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np.array(lst)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bool_indexing = (a % 2 == 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print(bool_indexing)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print(a[bool_indexing])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 = a[ a % 2 == 0 ]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print(n)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4913291"/>
            <a:ext cx="9163318" cy="140379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[[False  True False]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True False  True]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[False  True False]]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[2 4 6 8]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[2 4 6 8]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6446665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8.1 NumPy 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8.2 NumPy 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8.3 Pandas 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8.4 Pandas II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8. NumPy &amp; Pandas</a:t>
            </a:r>
            <a:endParaRPr kumimoji="0" lang="ko-KR" altLang="en-US" sz="36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9229680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NumPy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연산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8.2 NumPy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4470299" cy="41341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np.array([1,2,3])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np.array([4,5,6])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a + b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a - b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np.multiply(a, b)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np.divide(a, b)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5183745"/>
            <a:ext cx="4470299" cy="113334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[5 7 9]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[-3 -3 -3]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[ 4 10 18]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[0.25 0.4  0.5 ]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AB87EE-863D-402D-82CC-37F745CDC3F8}"/>
              </a:ext>
            </a:extLst>
          </p:cNvPr>
          <p:cNvSpPr txBox="1"/>
          <p:nvPr/>
        </p:nvSpPr>
        <p:spPr>
          <a:xfrm>
            <a:off x="5447763" y="1107583"/>
            <a:ext cx="46814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기본적으로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연산을 </a:t>
            </a:r>
            <a:r>
              <a:rPr lang="ko-KR" altLang="en-US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할때는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크기가 서로 동일한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끼리 연산이 진행된다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같은 위치에 있는 요소들 끼리 연산이 진행된다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AC8A61-EFD3-43F9-AC8C-12E95A521AB5}"/>
              </a:ext>
            </a:extLst>
          </p:cNvPr>
          <p:cNvSpPr txBox="1"/>
          <p:nvPr/>
        </p:nvSpPr>
        <p:spPr>
          <a:xfrm>
            <a:off x="5586413" y="3870101"/>
            <a:ext cx="4681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행렬의 곱처럼 곱셈이 진행되는 것이 아니라 각 요소별로 곱셈이 진행된다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3296516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브로드 캐스팅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8.2 NumPy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2659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np.array([[1,2,3], [4,5,6], [7,8,9], [10, 11, 12]])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 = np.array([1, 0, 1])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 = np.empty_like(x) 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 in range(4):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y[i, :] = x[i, :] + v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print(y)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3709115"/>
            <a:ext cx="9163318" cy="113334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[[ 2  2  4]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[ 5  5  7]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[ 8  8 10]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[11 11 13]]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60A0CC-5D91-4F4C-8C07-EA6BF05CE882}"/>
              </a:ext>
            </a:extLst>
          </p:cNvPr>
          <p:cNvSpPr txBox="1"/>
          <p:nvPr/>
        </p:nvSpPr>
        <p:spPr>
          <a:xfrm>
            <a:off x="750195" y="5112913"/>
            <a:ext cx="83744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에서는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같은 크기를 가져야 서로 연산이 가능하다고 했지만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에서는 </a:t>
            </a:r>
            <a:r>
              <a:rPr lang="ko-KR" altLang="en-US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브로드캐스트라는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기능을 제공한다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브로드캐스트란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서로 크기가 다른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연산이 가능하게끔 하는 것이다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6086021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브로드 캐스팅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8.2 NumPy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22409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np.array([[1,2,3], [4,5,6], [7,8,9], [10, 11, 12]])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 = np.array([1, 0, 1])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vv = np.tile(v, (4, 1))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print(vv)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 = x + vv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print(y)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3290553"/>
            <a:ext cx="9163318" cy="224092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[[1 0 1]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 0 1]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 0 1]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 0 1]]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[[ 2  2  4]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[ 5  5  7]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[ 8  8 10]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[11 11 13]]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9BCC8-1DF9-4053-9D50-F139CA753CE2}"/>
              </a:ext>
            </a:extLst>
          </p:cNvPr>
          <p:cNvSpPr txBox="1"/>
          <p:nvPr/>
        </p:nvSpPr>
        <p:spPr>
          <a:xfrm>
            <a:off x="750195" y="5743978"/>
            <a:ext cx="5330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np.tile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(v,(4,1))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복사본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개를 차곡차곡 쌓는다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9546918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브로드 캐스팅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8.2 NumPy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17128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np.array([[1,2,3], [4,5,6], [7,8,9], [10, 11, 12]])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 = np.array([1, 0, 1])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 = x + v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print(y)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2762518"/>
            <a:ext cx="9163318" cy="120417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[[ 2  2  4]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[ 5  5  7]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[ 8  8 10]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[11 11 13]]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7B1287-8554-494C-AF3C-CCC3B47EFC8B}"/>
              </a:ext>
            </a:extLst>
          </p:cNvPr>
          <p:cNvSpPr txBox="1"/>
          <p:nvPr/>
        </p:nvSpPr>
        <p:spPr>
          <a:xfrm>
            <a:off x="940157" y="4372377"/>
            <a:ext cx="8680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shape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(4, 3)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이고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shape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라도 </a:t>
            </a:r>
            <a:r>
              <a:rPr lang="ko-KR" altLang="en-US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브로드캐스팅으로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인해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 = x + v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문제없이 수행된다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‘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v’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‘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v’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복사본이 차곡차곡 쌓인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shape (4, 3)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처럼 간주되어 ‘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x’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동일한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shape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되며 이들 간의 요소별 덧셈연산이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저장된다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0112875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브로드 캐스팅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8.2 NumPy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4470299" cy="35416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 = np.array([1,2,3])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 = np.array([4,5])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print(np.reshape(v, (3, 1)) * w)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np.array([[1,2,3], [4,5,6]])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print(x + v)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print((x.T + w).T)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print(x + np.reshape(w, (2, 1)))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print(x * 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5220494" y="1049627"/>
            <a:ext cx="4393026" cy="354169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[[ 4  5]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[ 8 10]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[12 15]]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[[2 4 6]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[5 7 9]]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[[ 5  6  7]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[ 9 10 11]]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[[ 5  6  7]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[ 9 10 11]]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[[ 2  4  6]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[ 8 10 12]]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767181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8.2 NumPy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41856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lst1 = [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[1,2],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[3,4]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lst2 = [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[5,6],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[7,8]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np.array(lst1)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np.array(lst2)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np.dot(a, b)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5206286"/>
            <a:ext cx="9163318" cy="70511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[[19 22]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[43 50]]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5692139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행렬 전치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8.2 NumPy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29428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np.array([[1,2], [3,4]])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print(x)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print(x.T)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 = np.array([1,2,3])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print(v)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print(v.T)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3992452"/>
            <a:ext cx="9163318" cy="1661373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[[1 2]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[3 4]]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[[1 3]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[2 4]]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 2 3]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 2 3]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474748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행렬 열간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행간 통계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8.2 NumPy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39473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np.array([[1,2],[3,4]])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 = np.sum(a)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print(s)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 = np.sum(a, axis=0)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print(s)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 = np.sum(a, axis=1)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print(s)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 = np.prod(a)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print(s)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4997002"/>
            <a:ext cx="9163318" cy="109752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[4 6]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[3 7]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24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37271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888207"/>
            <a:ext cx="7461844" cy="41195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make_time_checker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new_func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start_time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time.perf_counter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result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end_time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time.perf_counter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실행시간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:',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end_time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-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start_time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result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new_func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make_time_checker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big_number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(n):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return n ** n ** n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big_number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(7)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5007801"/>
            <a:ext cx="7461844" cy="5298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실행시간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0.14843939999991562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F2C31F-40BC-49F1-A8C6-7ADDFC1F513F}"/>
              </a:ext>
            </a:extLst>
          </p:cNvPr>
          <p:cNvSpPr/>
          <p:nvPr/>
        </p:nvSpPr>
        <p:spPr>
          <a:xfrm>
            <a:off x="1296656" y="5751126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"@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make_time_checker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문법은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  <a:p>
            <a:pPr lvl="0"/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172346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8.1 NumPy 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8.2 NumPy 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8.3 Pandas 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8.4 Pandas II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8. NumPy &amp; Pandas</a:t>
            </a:r>
            <a:endParaRPr kumimoji="0" lang="ko-KR" altLang="en-US" sz="36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6603588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 프레임 만들기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47523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dict_data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{'c0':[1,2,3,4,5], 'c1':[6,7,8,9,10]}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df1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pd.DataFrame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dict_data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print(type(df1), "\n")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print(df1, "\n")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df2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pd.DataFrame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dict_data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index=['r0', 'r1', 'r2', 'r3', 'r4'])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print(df2, "\n")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list_of_list_data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[[1,2,3,4,5], [6,7,8,9,10]]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df3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pd.DataFrame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list_of_list_data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print(df3, "\n")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df4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pd.DataFrame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list_of_list_data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index=['r0', 'r1'],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columns=['c0', 'c1', 'c2', 'c3', 'c4'])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print(df4, "\n")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print(df2.shape)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print(df4.shape)</a:t>
            </a:r>
            <a:endParaRPr kumimoji="1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2320925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 프레임 만들기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498412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&lt;class 'pandas.core.frame.DataFrame'&gt; </a:t>
            </a:r>
          </a:p>
          <a:p>
            <a:pPr lvl="0"/>
            <a:endParaRPr lang="pt-BR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c0  c1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0   1   6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1   2   7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2   3   8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3   4   9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4   5  10 </a:t>
            </a:r>
          </a:p>
          <a:p>
            <a:pPr lvl="0"/>
            <a:endParaRPr lang="pt-BR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6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7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8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r3   4   9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r4   5  10 </a:t>
            </a:r>
          </a:p>
          <a:p>
            <a:pPr lvl="0"/>
            <a:endParaRPr lang="pt-BR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0  1  2  3   4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0  1  2  3  4   5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1  6  7  8  9  10 </a:t>
            </a:r>
          </a:p>
          <a:p>
            <a:pPr lvl="0"/>
            <a:endParaRPr lang="pt-BR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  c2  c3  c4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2   3   4   5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6   7   8   9  10 </a:t>
            </a:r>
          </a:p>
          <a:p>
            <a:pPr lvl="0"/>
            <a:endParaRPr lang="pt-BR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(5, 2)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(2, 5)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2875791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 프레임 만들기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53254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csv_file = 'bok_statistics_CD.csv'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df1 = pd.read_csv(csv_file)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df2 = pd.read_csv(csv_file, header=None)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df3 = pd.read_csv(csv_file, index_col=0)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df4 = pd.read_csv(csv_file, index_col=0, header=None)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print(df4)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excel_file = 'report_Key100Stat.xls'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df5 = pd.read_excel(excel_file)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print(df5)</a:t>
            </a: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4836737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 프레임 만들기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484889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2013   2.72   -0.58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      2014   2.49   -0.23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      2015   1.76   -0.73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      2016   1.49   -0.27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      2017   1.44   -0.05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4        2018   1.68    0.24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5        2019   1.69    0.01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6     2019.10   1.46   -0.08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7     2019.11   1.52    0.06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8     2019.12   1.53    0.01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9      2020.1   1.47   -0.06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     2020.2   1.42   -0.05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11     2020.3   1.23   -0.19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12     2020.4   1.10   -0.13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13  2020.5.22   1.02    0.00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14  2020.5.25   1.02    0.00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15  2020.5.26   1.02    0.00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16  2020.5.27   1.02    0.00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17  2020.5.28   0.81   -0.21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18  2020.5.29   0.81    0.00</a:t>
            </a:r>
          </a:p>
          <a:p>
            <a:pPr lvl="0"/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고도 B" panose="02000503000000020004" pitchFamily="2" charset="-127"/>
                <a:cs typeface="+mn-cs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421712188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내용 살펴보기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30265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pd.read_csv('bok_statistics_CD.csv', header=None)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print(df.head(3))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print(df.tail())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print(df.tail(3))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645123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내용 살펴보기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5151549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0     1     2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2013  2.72 -0.58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2014  2.49 -0.23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2015  1.76 -0.73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2016  1.49 -0.27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2017  1.44 -0.05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0     1     2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2013  2.72 -0.58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2014  2.49 -0.23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2015  1.76 -0.73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0     1     2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15  2020.5.25  1.02  0.00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16  2020.5.26  1.02  0.00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17  2020.5.27  1.02  0.00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18  2020.5.28  0.81 -0.21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19  2020.5.29  0.81  0.00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0     1     2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17  2020.5.27  1.02  0.00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18  2020.5.28  0.81 -0.21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19  2020.5.29  0.81  0.00</a:t>
            </a: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0999675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요약정보 확인하기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19833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pd.read_csv('bok_statistics_CD.csv', header=None)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print(df.info())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8071186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요약정보 확인하기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481026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0     1     2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2013  2.72 -0.58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2014  2.49 -0.23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2015  1.76 -0.73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2016  1.49 -0.27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2017  1.44 -0.05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&lt;class 'pandas.core.frame.DataFrame'&gt;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RangeIndex: 20 entries, 0 to 19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Data columns (total 3 columns):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#   Column  Non-Null Count  Dtype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  ------  --------------  -----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0   0       20 non-null     object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1   1       20 non-null     float64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2   2       20 non-null     float64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dtypes: float64(2), object(1)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memory usage: 608.0+ bytes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None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712144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요약정보 확인하기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19833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pd.read_csv('bok_statistics_CD.csv', header=None)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print(df.describe())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28369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46341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enable_tracing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True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enable_tracing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debug_log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open("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debug.log","w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trace(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if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enable_tracing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callf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,**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debug_log.write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("Calling %s: %s, %s\n"%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(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.__name__,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args,kwargs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,**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debug_log.write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("%s returned %d\n"%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(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name__,r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r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callf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else 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8342290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요약정보 확인하기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443677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0     1     2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2013  2.72 -0.58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2014  2.49 -0.23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2015  1.76 -0.73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2016  1.49 -0.27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2017  1.44 -0.05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1          2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  20.000000  20.000000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mean    1.435000  -0.113000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std     0.494214   0.219236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min     0.810000  -0.730000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25%     1.020000  -0.195000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50%     1.450000  -0.050000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75%     1.567500   0.000000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max     2.720000   0.240000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463434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8.1 NumPy 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8.2 NumPy 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8.3 Pandas 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8.4 Pandas II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8. NumPy &amp; Pandas</a:t>
            </a:r>
            <a:endParaRPr kumimoji="0" lang="ko-KR" altLang="en-US" sz="36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7054159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열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45462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dict_data = {'c0':[1,2,3], 'c1':[4, 5, 6]}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pd.DataFrame(dict_data, index=['r0', 'r1', 'r2'])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col0 = df['c0']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col1 = df.c1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print(col0, "\n")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print(col1, 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df['c2'] = 7, 8, 9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df['c3']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5645612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열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37992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df['c4'] = df['c3']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df['c3'] = 10, 11, 12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df['c3']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df.drop('c4', axis=1, inplace=True)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df.drop(['c1','c3'], axis=1, inplace=True)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print(df) 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961608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열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30308"/>
            <a:ext cx="9163318" cy="5241703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 1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 2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 3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Name: c0, dtype: int64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 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 5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 6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Name: c1, dtype: int64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  c2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   7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   8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  9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  c2  c3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   7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   8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  9   0</a:t>
            </a: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9256065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열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30308"/>
            <a:ext cx="9163318" cy="5241703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  c2  c3  c4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   7   0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   8   0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  9   0   0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  c2  c3  c4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   7  10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   8  11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  9  12   0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  c2  c3  c4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   7   0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   8   0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  9   0   0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  c2  c3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   7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   8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  9   0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c2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7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8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9</a:t>
            </a: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6124261"/>
      </p:ext>
    </p:extLst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행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42113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dict_data = {'c0':[1,2,3], 'c1':[4, 5, 6]}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pd.DataFrame(dict_data, index=['r0', 'r1', 'r2'])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row0 = df.iloc[0]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row1 = df.iloc[1]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row2 = df.loc['r2']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print(row0, "\n")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print(row1, "\n")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print(row2, 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df.loc['r3'] = 10, 20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8441970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행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29621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df.loc['r4']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df.loc['r3'] = df.loc['r4']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df.drop('r4', axis=0, inplace=True)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df.drop(['r1','r3'], axis=0, inplace=True)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print(df) 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6682245"/>
      </p:ext>
    </p:extLst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행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503564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c0    1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c1    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Name: r0, dtype: int64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c0    2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c1    5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Name: r1, dtype: int64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c0    3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c1    6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Name: r2, dtype: int64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r3  10  20</a:t>
            </a: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5053709"/>
      </p:ext>
    </p:extLst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행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503564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r3  10  20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r4   0   0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r3   0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r4   0   0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r3   0   0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</a:t>
            </a: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38155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16166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@trace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square(x):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x*x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square(100)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689400-55F1-4EBE-8B4D-30309AAD8C31}"/>
              </a:ext>
            </a:extLst>
          </p:cNvPr>
          <p:cNvSpPr/>
          <p:nvPr/>
        </p:nvSpPr>
        <p:spPr>
          <a:xfrm>
            <a:off x="1354977" y="2728570"/>
            <a:ext cx="7461844" cy="5298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10000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E92C5B-58AD-46EE-89E9-C053C30AC090}"/>
              </a:ext>
            </a:extLst>
          </p:cNvPr>
          <p:cNvSpPr/>
          <p:nvPr/>
        </p:nvSpPr>
        <p:spPr>
          <a:xfrm>
            <a:off x="1354977" y="4333710"/>
            <a:ext cx="7461844" cy="7503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Calling square: (100,), {}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square returned 10000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5FB0E7-3EED-464B-96F6-2B494E4948CC}"/>
              </a:ext>
            </a:extLst>
          </p:cNvPr>
          <p:cNvSpPr txBox="1"/>
          <p:nvPr/>
        </p:nvSpPr>
        <p:spPr>
          <a:xfrm>
            <a:off x="1236269" y="3803905"/>
            <a:ext cx="2919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debug.log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파일 내용</a:t>
            </a:r>
          </a:p>
        </p:txBody>
      </p:sp>
    </p:spTree>
    <p:extLst>
      <p:ext uri="{BB962C8B-B14F-4D97-AF65-F5344CB8AC3E}">
        <p14:creationId xmlns:p14="http://schemas.microsoft.com/office/powerpoint/2010/main" val="4231764275"/>
      </p:ext>
    </p:extLst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원소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45333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dict_data = {'c0':[1,2,3], 'c1':[4, 5, 6]}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pd.DataFrame(dict_data, index=['r0', 'r1', 'r2'])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el_01 = df.iloc[0,1]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print(el_01, 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el_11 = df.iloc[1,1]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print(el_11, 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el_21 = df.loc['r2','c1']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print(el_21, 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el_12_01 = df.loc['r1':'r2','c0':'c1']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print(el_12_01, "\n")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8297835"/>
      </p:ext>
    </p:extLst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원소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2257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el_12_01_iloc = df.iloc[1:3, 0:2]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print(el_12_01, 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df.iloc[0,1] = 40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df.iloc[1:3, 0:2]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print(df) 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7235590"/>
      </p:ext>
    </p:extLst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원소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483601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</a:t>
            </a:r>
          </a:p>
          <a:p>
            <a:pPr lvl="0"/>
            <a:endParaRPr lang="pt-BR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</a:t>
            </a:r>
          </a:p>
          <a:p>
            <a:pPr lvl="0"/>
            <a:endParaRPr lang="pt-BR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 </a:t>
            </a:r>
          </a:p>
          <a:p>
            <a:pPr lvl="0"/>
            <a:endParaRPr lang="pt-BR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6 </a:t>
            </a:r>
          </a:p>
          <a:p>
            <a:pPr lvl="0"/>
            <a:endParaRPr lang="pt-BR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</a:t>
            </a:r>
          </a:p>
          <a:p>
            <a:pPr lvl="0"/>
            <a:endParaRPr lang="pt-BR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2173129"/>
      </p:ext>
    </p:extLst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원소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239547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40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</a:t>
            </a:r>
          </a:p>
          <a:p>
            <a:pPr lvl="0"/>
            <a:endParaRPr lang="pt-BR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40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0   0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0   0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3738842"/>
      </p:ext>
    </p:extLst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데이터프레임을 외부 파일로 저장하기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24534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dict_data = {'c0':[1,2,3], 'c1':[4, 5, 6]}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pd.DataFrame(dict_data, index=['r0', 'r1', 'r2'])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df.to_csv("df.csv")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df.to_excel("df.xlsx")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89F3C6D-C098-4200-917B-42F996AA605C}"/>
              </a:ext>
            </a:extLst>
          </p:cNvPr>
          <p:cNvSpPr/>
          <p:nvPr/>
        </p:nvSpPr>
        <p:spPr>
          <a:xfrm>
            <a:off x="750195" y="3625403"/>
            <a:ext cx="9163318" cy="118485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819362"/>
      </p:ext>
    </p:extLst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9.1 Matplotlib I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9.2 Matplotlib 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9.3 Matplotlib 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9.4 Matplotlib 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9. Matplotlib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를 이용한 시각화</a:t>
            </a:r>
          </a:p>
        </p:txBody>
      </p:sp>
    </p:spTree>
    <p:extLst>
      <p:ext uri="{BB962C8B-B14F-4D97-AF65-F5344CB8AC3E}">
        <p14:creationId xmlns:p14="http://schemas.microsoft.com/office/powerpoint/2010/main" val="203465510"/>
      </p:ext>
    </p:extLst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41534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pd.read_csv('bok_statistics_CD.csv', header=None)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df.columns = ['year', 'CD_rate', 'change']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df.set_index('year', inplace=True)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df.to_csv('bok_statistics_CD_2.csv')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df.plot()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df['CD_rate'].plot()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df['change'].plot()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1204781"/>
      </p:ext>
    </p:extLst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4836218" cy="415343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0     1     2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2013  2.72 -0.58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2014  2.49 -0.23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2015  1.76 -0.73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2016  1.49 -0.27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2017  1.44 -0.05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CD_rate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change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year                 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2013     2.72   -0.58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2014     2.49   -0.23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2015     1.76   -0.73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2016     1.49   -0.27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2017     1.44   -0.05</a:t>
            </a: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381954" name="Picture 2">
            <a:extLst>
              <a:ext uri="{FF2B5EF4-FFF2-40B4-BE49-F238E27FC236}">
                <a16:creationId xmlns:a16="http://schemas.microsoft.com/office/drawing/2014/main" id="{6013F649-778B-4D3B-BE3E-2005EF0F3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293" y="2071754"/>
            <a:ext cx="36195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049856"/>
      </p:ext>
    </p:extLst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27496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pd.read_csv('bok_statistics_CD_2.csv', header=0, index_col=0)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df.plot(kind='bar')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df['CD_rate'].plot(kind='bar')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#df['change'].plot(kind='bar')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1994063"/>
      </p:ext>
    </p:extLst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4836218" cy="2079939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CD_rate  change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year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2013     2.72   -0.58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2014     2.49   -0.23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2015     1.76   -0.73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2016     1.49   -0.27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2017     1.44   -0.05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38274" name="Picture 2">
            <a:extLst>
              <a:ext uri="{FF2B5EF4-FFF2-40B4-BE49-F238E27FC236}">
                <a16:creationId xmlns:a16="http://schemas.microsoft.com/office/drawing/2014/main" id="{004A95E3-2985-41F4-86CB-8DE78B0BE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293" y="1171976"/>
            <a:ext cx="3619500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8962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파이썬 함수의 특징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클로저와 데코레이터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1.3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이터레이터와 제너레이터</a:t>
            </a:r>
            <a:endParaRPr kumimoji="0" lang="en-US" altLang="ko-KR" sz="18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코루틴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함수와 함수형 프로그래밍</a:t>
            </a:r>
            <a:endParaRPr kumimoji="0" lang="en-US" altLang="ko-KR" sz="36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789237"/>
      </p:ext>
    </p:extLst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2257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pd.read_csv('bok_statistics_CD_2.csv', header=0, index_col=0)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df['CD_rate'].plot(kind='hist')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df['change'].plot(kind='hist')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0954867"/>
      </p:ext>
    </p:extLst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4836218" cy="2079939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CD_rate  change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year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2013     2.72   -0.58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2014     2.49   -0.23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2015     1.76   -0.73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2016     1.49   -0.27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2017     1.44   -0.05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40322" name="Picture 2">
            <a:extLst>
              <a:ext uri="{FF2B5EF4-FFF2-40B4-BE49-F238E27FC236}">
                <a16:creationId xmlns:a16="http://schemas.microsoft.com/office/drawing/2014/main" id="{89167E77-5DC7-427C-A27D-64BC4BC4A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393" y="1171976"/>
            <a:ext cx="35814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117780"/>
      </p:ext>
    </p:extLst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4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20413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pd.read_csv('bok_statistics_CD_2.csv', header=0, index_col=0)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df.plot(x='CD_rate', y='change', kind='scatter')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2791069"/>
      </p:ext>
    </p:extLst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4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4836218" cy="2079939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CD_rate  change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year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2013     2.72   -0.58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2014     2.49   -0.23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2015     1.76   -0.73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2016     1.49   -0.27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2017     1.44   -0.05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42370" name="Picture 2">
            <a:extLst>
              <a:ext uri="{FF2B5EF4-FFF2-40B4-BE49-F238E27FC236}">
                <a16:creationId xmlns:a16="http://schemas.microsoft.com/office/drawing/2014/main" id="{752D853A-7689-40EA-B0FC-AA0D86602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399" y="1088198"/>
            <a:ext cx="375285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932552"/>
      </p:ext>
    </p:extLst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5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20413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pd.read_csv('bok_statistics_CD_2.csv', header=0, index_col=0)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df.plot(kind='box')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6852055"/>
      </p:ext>
    </p:extLst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5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4836218" cy="2079939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CD_rate  change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year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2013     2.72   -0.58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2014     2.49   -0.23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2015     1.76   -0.73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2016     1.49   -0.27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2017     1.44   -0.05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44418" name="Picture 2">
            <a:extLst>
              <a:ext uri="{FF2B5EF4-FFF2-40B4-BE49-F238E27FC236}">
                <a16:creationId xmlns:a16="http://schemas.microsoft.com/office/drawing/2014/main" id="{D1849F9E-958C-41FD-8F95-E925FD9EF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649" y="1109797"/>
            <a:ext cx="361950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343909"/>
      </p:ext>
    </p:extLst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그래프를 그림파일로 저장하기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25306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pd.read_csv('bok_statistics_CD_2.csv', header=0, index_col=0)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boxplot = df.plot(kind='box')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plt.savefig('boxplot.png')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4666823"/>
      </p:ext>
    </p:extLst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그래프를 그림파일로 저장하기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4836218" cy="2079939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CD_rate  change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year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2013     2.72   -0.58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2014     2.49   -0.23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2015     1.76   -0.73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2016     1.49   -0.27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2017     1.44   -0.05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44418" name="Picture 2">
            <a:extLst>
              <a:ext uri="{FF2B5EF4-FFF2-40B4-BE49-F238E27FC236}">
                <a16:creationId xmlns:a16="http://schemas.microsoft.com/office/drawing/2014/main" id="{D1849F9E-958C-41FD-8F95-E925FD9EF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649" y="1109797"/>
            <a:ext cx="361950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745682"/>
      </p:ext>
    </p:extLst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9.1 Matplotlib I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9.2 Matplotlib 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9.3 Matplotlib 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9.4 Matplotlib 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9. Matplotlib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를 이용한 시각화</a:t>
            </a:r>
          </a:p>
        </p:txBody>
      </p:sp>
    </p:spTree>
    <p:extLst>
      <p:ext uri="{BB962C8B-B14F-4D97-AF65-F5344CB8AC3E}">
        <p14:creationId xmlns:p14="http://schemas.microsoft.com/office/powerpoint/2010/main" val="1645809057"/>
      </p:ext>
    </p:extLst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선형 그래프 그리기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4470299" cy="30587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np.array([1,2,3])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 = np.array([1,2,3])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plt.plot(x,y, 'bo' 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plt.plot(x,y, 'r-' 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plt.grid(True)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46466" name="Picture 2">
            <a:extLst>
              <a:ext uri="{FF2B5EF4-FFF2-40B4-BE49-F238E27FC236}">
                <a16:creationId xmlns:a16="http://schemas.microsoft.com/office/drawing/2014/main" id="{42A50959-5687-4576-AA3F-26C8F4A65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734" y="1171976"/>
            <a:ext cx="36004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55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수동으로 이터레이터 소비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22238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with open("passwd") as f: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line = next(f)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print(line, end='')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StopIteration: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3335731"/>
            <a:ext cx="7461844" cy="21433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#root:x:0:0:root:/root:/bin/bash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#daemon:x:1:1:daemon:/usr/sbin:/usr/sbin/nologin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#bin:x:2:2:bin:/bin:/usr/sbin/nologin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#sys:x:3:3:sys:/dev:/usr/sbin/nologin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sync:x:4:65534:sync:/bin:/bin/sync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F2C31F-40BC-49F1-A8C6-7ADDFC1F513F}"/>
              </a:ext>
            </a:extLst>
          </p:cNvPr>
          <p:cNvSpPr/>
          <p:nvPr/>
        </p:nvSpPr>
        <p:spPr>
          <a:xfrm>
            <a:off x="1296656" y="5751126"/>
            <a:ext cx="752016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문제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: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순환 가능한 아이템에 접근할 때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for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순환문을 사용하고 싶지 않다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lvl="0"/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해결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이터레이터를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사용하면 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811964781"/>
      </p:ext>
    </p:extLst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선형 그래프 그리기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88262"/>
            <a:ext cx="4470299" cy="52417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np.array([1,2,3])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 = np.array([1,2,3])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0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y_hat = np.zeros(3)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 in range(len(x)):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y_hat[i] = w*x[i] + b;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plt.plot(x,y, 'o' 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plt.plot(x,y, 'r-' 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plt.plot(x,y_hat, 'o' 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plt.plot(x,y_hat, 'b-' 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plt.grid(True)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49538" name="Picture 2">
            <a:extLst>
              <a:ext uri="{FF2B5EF4-FFF2-40B4-BE49-F238E27FC236}">
                <a16:creationId xmlns:a16="http://schemas.microsoft.com/office/drawing/2014/main" id="{8D61003A-EE4F-4B65-A46D-7FDFF6993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143" y="1243348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361558"/>
      </p:ext>
    </p:extLst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이차원 그래프 그리기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300766"/>
            <a:ext cx="4470299" cy="4436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 = np.linspace(-1,3,100)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0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j = np.zeros(100)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 in range(len(w)):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y_hat = w[i]*2 + b;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j[i] = 0.5 * (y_hat - 2)**2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plt.plot(w,j, '-' 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plt.plot(w,j, 'r-' 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plt.grid(True)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50562" name="Picture 2">
            <a:extLst>
              <a:ext uri="{FF2B5EF4-FFF2-40B4-BE49-F238E27FC236}">
                <a16:creationId xmlns:a16="http://schemas.microsoft.com/office/drawing/2014/main" id="{4FCF7285-8908-486F-8812-5BB929CF7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965" y="1591078"/>
            <a:ext cx="34480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713038"/>
      </p:ext>
    </p:extLst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선형회귀 경사하강법 시각화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300766"/>
            <a:ext cx="8934718" cy="36447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f(x) :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 = 0.5*(2-x*2)**2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f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Df(x) :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Df = 2*(2-x*2)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Df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xp1(x,alpha) :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xp1 = x + alpha * Df(x)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xp1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021521"/>
      </p:ext>
    </p:extLst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선형회귀 경사하강법 시각화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300766"/>
            <a:ext cx="8934718" cy="4224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plot_steps( guess, alpha, nsteps) 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fig, ax = plt.subplots()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x = np.linspace(-1,3,100)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ax.plot(x, f(x))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x = guess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ax.plot(x,f(x), 'o', label='start x=%.2f' %x 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i in range(nsteps):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xold = x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x = xp1(x,alpha)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ax.plot(x,f(x), 'o')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ax.plot([xold,x],[f(xold),f(x)], '-')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plt.legend()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plt.show()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plot_steps( 3, 0.01, 20 )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5655384"/>
      </p:ext>
    </p:extLst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선형회귀 경사하강법 시각화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pic>
        <p:nvPicPr>
          <p:cNvPr id="451586" name="Picture 2">
            <a:extLst>
              <a:ext uri="{FF2B5EF4-FFF2-40B4-BE49-F238E27FC236}">
                <a16:creationId xmlns:a16="http://schemas.microsoft.com/office/drawing/2014/main" id="{B0CB2E9C-AA72-4812-9BB0-DBF22261A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62" y="1951685"/>
            <a:ext cx="4708366" cy="322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211564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등고선 그래프 그리기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20"/>
            <a:ext cx="8934718" cy="47845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J(a0, a1, x, y, m):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ret=0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i in range(m):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 += 0.5*((a0 + a1*x[i]) - y[i] )**2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ret/m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np.linspace(-1,1,5)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 = x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a0 = np.linspace(-3,3,100)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a1 = np.linspace(-3,3,100)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aa0, aa1 = np.meshgrid(a0, a1)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plt.contour(aa0,aa1,J(aa0,aa1,x,y,m=len(x)) , colors='C0',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levels=[i for i in np.arange(0,80,0.3)])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3756761"/>
      </p:ext>
    </p:extLst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등고선 그래프 그리기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pic>
        <p:nvPicPr>
          <p:cNvPr id="454658" name="Picture 2">
            <a:extLst>
              <a:ext uri="{FF2B5EF4-FFF2-40B4-BE49-F238E27FC236}">
                <a16:creationId xmlns:a16="http://schemas.microsoft.com/office/drawing/2014/main" id="{A7A0B89C-8BDE-4206-A7D4-BA64E0D2F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19" y="1790967"/>
            <a:ext cx="4662594" cy="314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308074"/>
      </p:ext>
    </p:extLst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차원 그래프 그리기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20"/>
            <a:ext cx="8934718" cy="47845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mpl_toolkits.mplot3d.axes3d import Axes3D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fig = plt.figure()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ax = fig.add_subplot(1,1,1,projection='3d')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pprint(arr):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print("type:{}".format(type(arr)))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print("shape: {}, dimension: {}, dtype:{}".format(arr.shape, arr.ndim, arr.dtype))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print("Array's Data:\n", arr)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J(a0, a1, x, y, m):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ret=0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i in range(m):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 += 0.5*((a0 + a1*x[i]) - y[i] )**2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ret/m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415779"/>
      </p:ext>
    </p:extLst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차원 그래프 그리기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811090" y="1146219"/>
            <a:ext cx="8934718" cy="23890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np.linspace(-1,1,5)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 = x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a0 = np.linspace(-3,3,100)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a1 = np.linspace(-3,3,100)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aa0, aa1 = np.meshgrid(a0, a1)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ax.plot_surface(aa0, aa1, J(aa0,aa1,x,y,m=len(x)))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56706" name="Picture 2">
            <a:extLst>
              <a:ext uri="{FF2B5EF4-FFF2-40B4-BE49-F238E27FC236}">
                <a16:creationId xmlns:a16="http://schemas.microsoft.com/office/drawing/2014/main" id="{4568162E-1003-4E15-9A24-A2657B848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00" y="3893645"/>
            <a:ext cx="332422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962536"/>
      </p:ext>
    </p:extLst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9.1 Matplotlib I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9.2 Matplotlib 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9.3 Matplotlib 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9.4 Matplotlib 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9. Matplotlib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를 이용한 시각화</a:t>
            </a:r>
          </a:p>
        </p:txBody>
      </p:sp>
    </p:spTree>
    <p:extLst>
      <p:ext uri="{BB962C8B-B14F-4D97-AF65-F5344CB8AC3E}">
        <p14:creationId xmlns:p14="http://schemas.microsoft.com/office/powerpoint/2010/main" val="17585741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수동으로 이터레이터 소비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8705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items = [1, 2, 3]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 = iter(items)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next(it)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1977481"/>
            <a:ext cx="7461844" cy="38770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F8CBFC-FB9A-4409-B873-61C944237409}"/>
              </a:ext>
            </a:extLst>
          </p:cNvPr>
          <p:cNvSpPr/>
          <p:nvPr/>
        </p:nvSpPr>
        <p:spPr>
          <a:xfrm>
            <a:off x="1354977" y="2491812"/>
            <a:ext cx="7461844" cy="3877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next(it)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78C940-32DB-4F60-BF06-4997710AD984}"/>
              </a:ext>
            </a:extLst>
          </p:cNvPr>
          <p:cNvSpPr/>
          <p:nvPr/>
        </p:nvSpPr>
        <p:spPr>
          <a:xfrm>
            <a:off x="1354977" y="2879518"/>
            <a:ext cx="7461844" cy="38770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633DFA-22EC-4B44-A4D4-0104553357A5}"/>
              </a:ext>
            </a:extLst>
          </p:cNvPr>
          <p:cNvSpPr/>
          <p:nvPr/>
        </p:nvSpPr>
        <p:spPr>
          <a:xfrm>
            <a:off x="1354977" y="3396924"/>
            <a:ext cx="7461844" cy="3877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next(it)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7C3F95-EDFA-4931-85A7-F26DCF32B94F}"/>
              </a:ext>
            </a:extLst>
          </p:cNvPr>
          <p:cNvSpPr/>
          <p:nvPr/>
        </p:nvSpPr>
        <p:spPr>
          <a:xfrm>
            <a:off x="1354977" y="3784630"/>
            <a:ext cx="7461844" cy="38770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44EBFA-B4C5-4402-8EA4-4321A573C42D}"/>
              </a:ext>
            </a:extLst>
          </p:cNvPr>
          <p:cNvSpPr/>
          <p:nvPr/>
        </p:nvSpPr>
        <p:spPr>
          <a:xfrm>
            <a:off x="1354977" y="4302036"/>
            <a:ext cx="7461844" cy="3877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next(it)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C2AEDF3-8BD9-451A-AF3A-6D4D091547CA}"/>
              </a:ext>
            </a:extLst>
          </p:cNvPr>
          <p:cNvSpPr/>
          <p:nvPr/>
        </p:nvSpPr>
        <p:spPr>
          <a:xfrm>
            <a:off x="1354977" y="4689742"/>
            <a:ext cx="7461844" cy="200366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---------------------------------------------------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StopIteration                             Traceback (most recent call last)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&lt;ipython-input-33-bc1ab118995a&gt; in &lt;module&gt;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----&gt; 1 next(it)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StopIteration: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1299201"/>
      </p:ext>
    </p:extLst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워드 클라우드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20"/>
            <a:ext cx="8934718" cy="3702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wordcloud import WordCloud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text = open('usa_president_message.txt', encoding='UTF-8').read()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wordcloud = WordCloud(background_color='white',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width=1920,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height=1080).generate(text)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fig = plt.figure()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plt.imshow(wordcloud, interpolation='bilinear', cmap='YlOrBr')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plt.axis('off')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plt.savefig('usa_president_message_wordcloud.svg')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8411200"/>
      </p:ext>
    </p:extLst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워드 클라우드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pic>
        <p:nvPicPr>
          <p:cNvPr id="458754" name="Picture 2">
            <a:extLst>
              <a:ext uri="{FF2B5EF4-FFF2-40B4-BE49-F238E27FC236}">
                <a16:creationId xmlns:a16="http://schemas.microsoft.com/office/drawing/2014/main" id="{4AB2522C-FA9A-4B78-A839-2880FD779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88" y="2138563"/>
            <a:ext cx="4882961" cy="282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679048"/>
      </p:ext>
    </p:extLst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워드 클라우드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19"/>
            <a:ext cx="8934718" cy="48038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konlpy.tag import Hannanum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collections import Counter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wordcloud import WordCloud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text = open('2018_president_message.txt', encoding='cp949').read()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engin = Hannanum()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nouns = engin.nouns(text)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nouns = [n for n in nouns if len(n) &gt; 1]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 = Counter(nouns)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tags = count.most_common(50)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wordcloud = WordCloud(font_path='c:/Windows/Fonts/malgun.ttf',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background_color='white',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width=1200,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height=800).generate_from_frequencies(dict(tags))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3215840"/>
      </p:ext>
    </p:extLst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워드 클라우드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20"/>
            <a:ext cx="8934718" cy="15132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fig = plt.figure()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plt.imshow(wordcloud, interpolation='bilinear')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plt.axis('off')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plt.savefig('2018_president_message_wordcloud.svg')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60802" name="Picture 2">
            <a:extLst>
              <a:ext uri="{FF2B5EF4-FFF2-40B4-BE49-F238E27FC236}">
                <a16:creationId xmlns:a16="http://schemas.microsoft.com/office/drawing/2014/main" id="{EDEF571E-9049-4BE0-B7E0-6F78E53CA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35" y="3319933"/>
            <a:ext cx="4117580" cy="279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13980"/>
      </p:ext>
    </p:extLst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워드 클라우드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19"/>
            <a:ext cx="8934718" cy="39924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wordcloud import WordCloud, STOPWORDS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PIL import Image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text = open('usa_president_message.txt', encoding='UTF-8').read()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image_path = 'usa_map.jpg'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usa_map = np.array(Image.open(image_path))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wordcloud = WordCloud(background_color='white',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max_font_size = 100,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max_words=1000,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stopwords=STOPWORDS,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mask=usa_map).generate(text)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597939"/>
      </p:ext>
    </p:extLst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워드 클라우드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20"/>
            <a:ext cx="8934718" cy="15132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fig = plt.figure(figsize=(15,15))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plt.imshow(wordcloud, interpolation='bilinear')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plt.axis('off')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plt.savefig('usa_president_message_wordcloud_with_map.svg')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63874" name="Picture 2">
            <a:extLst>
              <a:ext uri="{FF2B5EF4-FFF2-40B4-BE49-F238E27FC236}">
                <a16:creationId xmlns:a16="http://schemas.microsoft.com/office/drawing/2014/main" id="{AD4C6B3E-986A-4E59-BF83-1CC595FEC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62" y="3243438"/>
            <a:ext cx="5098759" cy="31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187397"/>
      </p:ext>
    </p:extLst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요약정보 확인하기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19"/>
            <a:ext cx="8934718" cy="19769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pd.read_csv('bok_statistics_CD.csv', header=None)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print(df.info())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4677798"/>
      </p:ext>
    </p:extLst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요약정보 확인하기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18"/>
            <a:ext cx="8934718" cy="4932609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0     1     2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2013  2.72 -0.58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2014  2.49 -0.23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2015  1.76 -0.73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2016  1.49 -0.27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2017  1.44 -0.05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&lt;class 'pandas.core.frame.DataFrame'&gt;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RangeIndex: 20 entries, 0 to 19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Data columns (total 3 columns):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#   Column  Non-Null Count  Dtype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  ------  --------------  -----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0   0       20 non-null     object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1   1       20 non-null     float64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2   2       20 non-null     float64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dtypes: float64(2), object(1)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memory usage: 608.0+ bytes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None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4990393"/>
      </p:ext>
    </p:extLst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요약정보 확인하기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19"/>
            <a:ext cx="8934718" cy="19769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pd.read_csv('bok_statistics_CD.csv', header=None)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print(df.describe())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4862517"/>
      </p:ext>
    </p:extLst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요약정보 확인하기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19"/>
            <a:ext cx="8934718" cy="440457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0     1     2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2013  2.72 -0.58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2014  2.49 -0.23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2015  1.76 -0.73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2016  1.49 -0.27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2017  1.44 -0.05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1          2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  20.000000  20.000000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mean    1.435000  -0.113000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std     0.494214   0.219236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min     0.810000  -0.730000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25%     1.020000  -0.195000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50%     1.450000  -0.050000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75%     1.567500   0.000000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max     2.720000   0.240000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24372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델리게이팅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0"/>
            <a:ext cx="7461844" cy="38258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Node: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value):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self._value = value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self._children = []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__repr__(self):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'Node({!r})'.format(self._value)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add_child(self, node):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self._children.append(node)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__iter__(self):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iter(self._children)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445470"/>
      </p:ext>
    </p:extLst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9.1 Matplotlib I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9.2 Matplotlib 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9.3 Matplotlib 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9.4 Matplotlib 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9. Matplotlib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를 이용한 시각화</a:t>
            </a:r>
          </a:p>
        </p:txBody>
      </p:sp>
    </p:spTree>
    <p:extLst>
      <p:ext uri="{BB962C8B-B14F-4D97-AF65-F5344CB8AC3E}">
        <p14:creationId xmlns:p14="http://schemas.microsoft.com/office/powerpoint/2010/main" val="3928039054"/>
      </p:ext>
    </p:extLst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레이더 차트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19"/>
            <a:ext cx="8934718" cy="48360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math import pi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kbo = pd.read_csv("kbo.csv")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print(kbo.head())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var = kbo.columns.to_list()[1:]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print(var)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val1 = kbo.loc[0, :].drop('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팀명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').values.tolist()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val1 += val1[:1]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print(val1)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val2 = kbo.loc[1, :].drop('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팀명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').values.tolist()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val2 += val2[:1]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print(val2)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</p:txBody>
      </p:sp>
    </p:spTree>
    <p:extLst>
      <p:ext uri="{BB962C8B-B14F-4D97-AF65-F5344CB8AC3E}">
        <p14:creationId xmlns:p14="http://schemas.microsoft.com/office/powerpoint/2010/main" val="3521294950"/>
      </p:ext>
    </p:extLst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레이더 차트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863599"/>
            <a:ext cx="8934718" cy="5550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num_var = len(var)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deg = [n / float(num_var) * 2 * pi for n in range(num_var)]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deg += deg[:1]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print(deg)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matplotlib import font_manager, rc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font_path = "malgun.ttf"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font_name = font_manager.FontProperties(fname=font_path).get_name()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rc('font', family=font_name)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ax = plt.subplot(111, polar=True)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plt.xticks(deg[:-1], var, color='grey', size=10)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ax.set_rlabel_position(45)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plt.yticks([25,50,75,100], ["25","50","75","100"], color="red", size=7)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plt.ylim(0,100)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ax.plot(deg, val1, linewidth=1, linestyle='solid', label='1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 팀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ax.fill(deg, val1, 'orange', alpha=0.2)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ax.plot(deg, val2, linewidth=1, linestyle='solid', label='10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 팀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ax.fill(deg, val2, 'blue', alpha=0.2)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plt.legend(loc='best', bbox_to_anchor=(0.05, 0.95))</a:t>
            </a:r>
          </a:p>
        </p:txBody>
      </p:sp>
    </p:spTree>
    <p:extLst>
      <p:ext uri="{BB962C8B-B14F-4D97-AF65-F5344CB8AC3E}">
        <p14:creationId xmlns:p14="http://schemas.microsoft.com/office/powerpoint/2010/main" val="4136413019"/>
      </p:ext>
    </p:extLst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레이더 차트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95343"/>
            <a:ext cx="8934718" cy="405040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팀명  승리  패배  세이브  홀드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0   1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 팀 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88  55   51  92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1  10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 팀 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48  93   16  47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승리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패배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세이브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홀드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']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[88, 55, 51, 92, 88]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[48, 93, 16, 47, 48]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[0.0, 1.5707963267948966, 3.141592653589793, 4.71238898038469, 0.0]</a:t>
            </a:r>
          </a:p>
        </p:txBody>
      </p:sp>
    </p:spTree>
    <p:extLst>
      <p:ext uri="{BB962C8B-B14F-4D97-AF65-F5344CB8AC3E}">
        <p14:creationId xmlns:p14="http://schemas.microsoft.com/office/powerpoint/2010/main" val="2135949242"/>
      </p:ext>
    </p:extLst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레이더 차트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pic>
        <p:nvPicPr>
          <p:cNvPr id="465922" name="Picture 2">
            <a:extLst>
              <a:ext uri="{FF2B5EF4-FFF2-40B4-BE49-F238E27FC236}">
                <a16:creationId xmlns:a16="http://schemas.microsoft.com/office/drawing/2014/main" id="{925FADFC-7488-46A7-8AB7-FABFEA106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67" y="2089933"/>
            <a:ext cx="3711014" cy="311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607523"/>
      </p:ext>
    </p:extLst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히트맵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(heatmap)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81825"/>
            <a:ext cx="8934718" cy="53325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seaborn as sns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sns.load_dataset('iris')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print(df.columns.values)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plt.figure(figsize=(10,10))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corr = df.loc[:,'sepal_length':'petal_width'].corr()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sns.set(font_scale=1.5)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sns.heatmap(corr, 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annot=True,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cmap='PuBuGn',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fmt='.1f',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square=True,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linewidth=0.5,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cbar=False)         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</a:p>
        </p:txBody>
      </p:sp>
    </p:spTree>
    <p:extLst>
      <p:ext uri="{BB962C8B-B14F-4D97-AF65-F5344CB8AC3E}">
        <p14:creationId xmlns:p14="http://schemas.microsoft.com/office/powerpoint/2010/main" val="813912381"/>
      </p:ext>
    </p:extLst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히트맵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(heatmap)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81825"/>
            <a:ext cx="8934718" cy="244054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sepal_length  sepal_width  petal_length  petal_width species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         5.1          3.5           1.4          0.2  setosa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         4.9          3.0           1.4          0.2  setosa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         4.7          3.2           1.3          0.2  setosa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         4.6          3.1           1.5          0.2  setosa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         5.0          3.6           1.4          0.2  setosa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['sepal_length' 'sepal_width' 'petal_length' 'petal_width' 'species']</a:t>
            </a:r>
          </a:p>
        </p:txBody>
      </p:sp>
    </p:spTree>
    <p:extLst>
      <p:ext uri="{BB962C8B-B14F-4D97-AF65-F5344CB8AC3E}">
        <p14:creationId xmlns:p14="http://schemas.microsoft.com/office/powerpoint/2010/main" val="175461445"/>
      </p:ext>
    </p:extLst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히트맵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(heatmap)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pic>
        <p:nvPicPr>
          <p:cNvPr id="476162" name="Picture 2">
            <a:extLst>
              <a:ext uri="{FF2B5EF4-FFF2-40B4-BE49-F238E27FC236}">
                <a16:creationId xmlns:a16="http://schemas.microsoft.com/office/drawing/2014/main" id="{11583E6D-EB5F-4CA4-85AA-737A44CDD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531" y="1041400"/>
            <a:ext cx="5543550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639554"/>
      </p:ext>
    </p:extLst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채색 달력 그래프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(calmap)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229933"/>
            <a:ext cx="8934718" cy="39538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calmap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pd.set_option('display.max_columns', 20)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pd.read_excel('kospi.xls', parse_dates=['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/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월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/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일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df.columns = ['date', 'price', 'up_down', 'change', 'start', 'high', 'low',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'vol_num', 'vol_amt', 'mkt_cap']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df.set_index('date', drop=True)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</p:txBody>
      </p:sp>
    </p:spTree>
    <p:extLst>
      <p:ext uri="{BB962C8B-B14F-4D97-AF65-F5344CB8AC3E}">
        <p14:creationId xmlns:p14="http://schemas.microsoft.com/office/powerpoint/2010/main" val="960762604"/>
      </p:ext>
    </p:extLst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채색 달력 그래프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(calmap)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229933"/>
            <a:ext cx="8934718" cy="26981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plt.figure(figsize=(16,8))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calmap.calendarplot(df.change,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monthticks=1, daylabels='MTWTFSS', dayticks=[0, 2, 4, 6],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cmap='YlGn', linewidth=0.05, fillcolor='grey',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fig_kws=dict(figsize=(14, 6)),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yearlabel_kws=dict(color='black', fontsize=12),   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subplot_kws=dict(title='2018 KOSPI Price Trend'),       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</a:p>
        </p:txBody>
      </p:sp>
    </p:spTree>
    <p:extLst>
      <p:ext uri="{BB962C8B-B14F-4D97-AF65-F5344CB8AC3E}">
        <p14:creationId xmlns:p14="http://schemas.microsoft.com/office/powerpoint/2010/main" val="1116934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39225B1-2CCF-46A2-BD18-F2A11DD72F33}"/>
              </a:ext>
            </a:extLst>
          </p:cNvPr>
          <p:cNvGrpSpPr/>
          <p:nvPr/>
        </p:nvGrpSpPr>
        <p:grpSpPr>
          <a:xfrm>
            <a:off x="486889" y="1483301"/>
            <a:ext cx="9594364" cy="4784169"/>
            <a:chOff x="574158" y="815909"/>
            <a:chExt cx="10694627" cy="533280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1699130-31A5-46D0-8C54-2F594E79A1F3}"/>
                </a:ext>
              </a:extLst>
            </p:cNvPr>
            <p:cNvSpPr txBox="1"/>
            <p:nvPr/>
          </p:nvSpPr>
          <p:spPr>
            <a:xfrm>
              <a:off x="574158" y="815909"/>
              <a:ext cx="5112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hlinkClick r:id="rId3"/>
                </a:rPr>
                <a:t>https://www.anaconda.com/products/individual</a:t>
              </a:r>
              <a:endParaRPr lang="ko-KR" altLang="en-US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A08F4F3-54A0-4E87-A39C-4057BBD3F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158" y="1498555"/>
              <a:ext cx="5449055" cy="465016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B4E4144-1BEC-486F-AE55-D79A989D6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04951" y="1588103"/>
              <a:ext cx="3763834" cy="456061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3A59501-19EB-4873-BE96-DF12C9065D15}"/>
                </a:ext>
              </a:extLst>
            </p:cNvPr>
            <p:cNvSpPr/>
            <p:nvPr/>
          </p:nvSpPr>
          <p:spPr>
            <a:xfrm>
              <a:off x="574158" y="5640404"/>
              <a:ext cx="1302768" cy="50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8A57A40-C274-48CC-90F4-702AB8045653}"/>
                </a:ext>
              </a:extLst>
            </p:cNvPr>
            <p:cNvSpPr/>
            <p:nvPr/>
          </p:nvSpPr>
          <p:spPr>
            <a:xfrm>
              <a:off x="7504950" y="3022332"/>
              <a:ext cx="3763833" cy="50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795" y="879782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1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아나콘다 설치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8963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델리게이팅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0"/>
            <a:ext cx="7461844" cy="24286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root = Node(0)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child1 = Node(1)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child2 = Node(2)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root.add_child(child1)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root.add_child(child2)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ch in root: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print(ch)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F4A37F-63B1-4BDD-B821-1359D9586F8E}"/>
              </a:ext>
            </a:extLst>
          </p:cNvPr>
          <p:cNvSpPr/>
          <p:nvPr/>
        </p:nvSpPr>
        <p:spPr>
          <a:xfrm>
            <a:off x="1354977" y="3540556"/>
            <a:ext cx="7461844" cy="77541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Node(1)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Node(2)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3325326"/>
      </p:ext>
    </p:extLst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채색 달력 그래프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(calmap)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982842"/>
            <a:ext cx="8934718" cy="530609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년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/</a:t>
            </a:r>
            <a:r>
              <a:rPr lang="ko-KR" altLang="en-US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월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/</a:t>
            </a:r>
            <a:r>
              <a:rPr lang="ko-KR" altLang="en-US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일        종가     대비  등락률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(%)        </a:t>
            </a:r>
            <a:r>
              <a:rPr lang="ko-KR" altLang="en-US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시가        고가        저가  거래량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천주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\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2018-12-28  2,041.04  12.60    0.62  2,036.70  2,046.97  2,035.41  352,678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2018-12-27  2,028.44   0.43    0.02  2,032.09  2,035.57  2,021.39  398,021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2018-12-26  2,028.01 -27.00   -1.31  2,028.81  2,037.83  2,014.28  321,499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2018-12-24  2,055.01  -6.48   -0.31  2,050.38  2,059.94  2,046.18  285,275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2018-12-21  2,061.49   1.37    0.07  2,052.70  2,061.51  2,049.76  311,389   </a:t>
            </a:r>
          </a:p>
          <a:p>
            <a:pPr lvl="0"/>
            <a:endParaRPr lang="en-US" altLang="ko-KR" sz="11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</a:t>
            </a:r>
            <a:r>
              <a:rPr lang="ko-KR" altLang="en-US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거래대금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원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            </a:t>
            </a:r>
            <a:r>
              <a:rPr lang="ko-KR" altLang="en-US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상장시가총액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원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0  4,120,695,824,217  1,343,971,857,985,694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1  5,351,003,742,272  1,335,555,861,715,532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2  5,424,078,195,801  1,336,757,289,211,058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3  3,843,849,185,884  1,352,900,455,817,700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4  5,492,537,998,707  1,357,352,795,408,644  </a:t>
            </a:r>
          </a:p>
          <a:p>
            <a:pPr lvl="0"/>
            <a:endParaRPr lang="en-US" altLang="ko-KR" sz="11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1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price  up_down  change     start      high       low  vol_num  \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date                                                                        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2018-12-28  2,041.04    12.60    0.62  2,036.70  2,046.97  2,035.41  352,678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2018-12-27  2,028.44     0.43    0.02  2,032.09  2,035.57  2,021.39  398,021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2018-12-26  2,028.01   -27.00   -1.31  2,028.81  2,037.83  2,014.28  321,499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2018-12-24  2,055.01    -6.48   -0.31  2,050.38  2,059.94  2,046.18  285,275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2018-12-21  2,061.49     1.37    0.07  2,052.70  2,061.51  2,049.76  311,389   </a:t>
            </a:r>
          </a:p>
          <a:p>
            <a:pPr lvl="0"/>
            <a:endParaRPr lang="en-US" altLang="ko-KR" sz="11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vol_amt                mkt_cap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date                                               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2018-12-28  4,120,695,824,217  1,343,971,857,985,694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2018-12-27  5,351,003,742,272  1,335,555,861,715,532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2018-12-26  5,424,078,195,801  1,336,757,289,211,058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2018-12-24  3,843,849,185,884  1,352,900,455,817,700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2018-12-21  5,492,537,998,707  1,357,352,795,408,644</a:t>
            </a:r>
          </a:p>
        </p:txBody>
      </p:sp>
    </p:spTree>
    <p:extLst>
      <p:ext uri="{BB962C8B-B14F-4D97-AF65-F5344CB8AC3E}">
        <p14:creationId xmlns:p14="http://schemas.microsoft.com/office/powerpoint/2010/main" val="3854869203"/>
      </p:ext>
    </p:extLst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채색 달력 그래프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(calmap)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pic>
        <p:nvPicPr>
          <p:cNvPr id="477186" name="Picture 2">
            <a:extLst>
              <a:ext uri="{FF2B5EF4-FFF2-40B4-BE49-F238E27FC236}">
                <a16:creationId xmlns:a16="http://schemas.microsoft.com/office/drawing/2014/main" id="{08C5C857-849B-4E0C-A4B1-109C9E6A1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66" y="1564784"/>
            <a:ext cx="9070455" cy="165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590775"/>
      </p:ext>
    </p:extLst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89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10.1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실전 데이터 분석 및 시각화 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10.2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실전 데이터 분석 및 시각화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II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10.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실전 데이터 분석 및 시각화</a:t>
            </a:r>
          </a:p>
        </p:txBody>
      </p:sp>
    </p:spTree>
    <p:extLst>
      <p:ext uri="{BB962C8B-B14F-4D97-AF65-F5344CB8AC3E}">
        <p14:creationId xmlns:p14="http://schemas.microsoft.com/office/powerpoint/2010/main" val="632161977"/>
      </p:ext>
    </p:extLst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229933"/>
            <a:ext cx="8934718" cy="48360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pytrends.request import TrendReq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keyword = "space x"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period = "today 3-m" 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 = TrendReq()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trend_obj.build_payload(kw_list=[keyword], timeframe=period)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 = trend_obj.interest_over_time()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print(trend_df.head())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plt.style.use("ggplot")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plt.figure(figsize=(14,5))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trend_df[keyword].plot()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plt.title("Google Trends over time", size=15)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plt.legend(labels=[keyword], loc="upper right")</a:t>
            </a:r>
          </a:p>
        </p:txBody>
      </p:sp>
    </p:spTree>
    <p:extLst>
      <p:ext uri="{BB962C8B-B14F-4D97-AF65-F5344CB8AC3E}">
        <p14:creationId xmlns:p14="http://schemas.microsoft.com/office/powerpoint/2010/main" val="2476103541"/>
      </p:ext>
    </p:extLst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229933"/>
            <a:ext cx="8934718" cy="15132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cwd = os.getcwd()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output_filepath = os.path.join(cwd, ".", "google_trend_over_time_%s.png" % keyword)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plt.savefig(output_filepath, dpi=300)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717C87-52C0-42BB-88C2-DC8FD3028351}"/>
              </a:ext>
            </a:extLst>
          </p:cNvPr>
          <p:cNvSpPr/>
          <p:nvPr/>
        </p:nvSpPr>
        <p:spPr>
          <a:xfrm>
            <a:off x="753135" y="2743200"/>
            <a:ext cx="8934718" cy="209925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space x  isPartial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date         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2020-02-29        1      False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2020-03-01        1      False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2020-03-02        1      False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2020-03-03        1      False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2020-03-04        1      False</a:t>
            </a:r>
          </a:p>
        </p:txBody>
      </p:sp>
    </p:spTree>
    <p:extLst>
      <p:ext uri="{BB962C8B-B14F-4D97-AF65-F5344CB8AC3E}">
        <p14:creationId xmlns:p14="http://schemas.microsoft.com/office/powerpoint/2010/main" val="873307733"/>
      </p:ext>
    </p:extLst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pic>
        <p:nvPicPr>
          <p:cNvPr id="481282" name="Picture 2">
            <a:extLst>
              <a:ext uri="{FF2B5EF4-FFF2-40B4-BE49-F238E27FC236}">
                <a16:creationId xmlns:a16="http://schemas.microsoft.com/office/drawing/2014/main" id="{4CB47DDB-36D4-4D9B-A118-17C15777F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8" y="1657350"/>
            <a:ext cx="7820025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066870"/>
      </p:ext>
    </p:extLst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229932"/>
            <a:ext cx="8934718" cy="49197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pytrends.request import TrendReq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keyword = "WHO"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period = "now 7-d" 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 = TrendReq()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trend_obj.build_payload(kw_list=[keyword], timeframe=period)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 = trend_obj.interest_by_region().sort_values(by='WHO', ascending=False)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print(trend_df.head())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plt.style.use("ggplot")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plt.figure(figsize=(14,10))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trend_df.iloc[:50, :][keyword].plot(kind='bar')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plt.title("Google Trends by Region", size=15)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plt.legend(labels=[keyword], loc="upper right")</a:t>
            </a:r>
          </a:p>
        </p:txBody>
      </p:sp>
    </p:spTree>
    <p:extLst>
      <p:ext uri="{BB962C8B-B14F-4D97-AF65-F5344CB8AC3E}">
        <p14:creationId xmlns:p14="http://schemas.microsoft.com/office/powerpoint/2010/main" val="3944002241"/>
      </p:ext>
    </p:extLst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229933"/>
            <a:ext cx="8934718" cy="15132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cwd = os.getcwd()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output_filepath = os.path.join(cwd, ".", "google_trend_by_region_%s.png" % keyword)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plt.savefig(output_filepath, dpi=300)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717C87-52C0-42BB-88C2-DC8FD3028351}"/>
              </a:ext>
            </a:extLst>
          </p:cNvPr>
          <p:cNvSpPr/>
          <p:nvPr/>
        </p:nvSpPr>
        <p:spPr>
          <a:xfrm>
            <a:off x="753135" y="2743200"/>
            <a:ext cx="8934718" cy="209925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WHO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geoName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Uganda   100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Ghana     89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Nigeria   89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Jamaica   75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Kenya     66</a:t>
            </a:r>
          </a:p>
        </p:txBody>
      </p:sp>
    </p:spTree>
    <p:extLst>
      <p:ext uri="{BB962C8B-B14F-4D97-AF65-F5344CB8AC3E}">
        <p14:creationId xmlns:p14="http://schemas.microsoft.com/office/powerpoint/2010/main" val="46156749"/>
      </p:ext>
    </p:extLst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pic>
        <p:nvPicPr>
          <p:cNvPr id="484356" name="Picture 4">
            <a:extLst>
              <a:ext uri="{FF2B5EF4-FFF2-40B4-BE49-F238E27FC236}">
                <a16:creationId xmlns:a16="http://schemas.microsoft.com/office/drawing/2014/main" id="{C4C801CC-97D1-4B3D-B828-A8F1E1CD7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637" y="1034493"/>
            <a:ext cx="6372560" cy="547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535504"/>
      </p:ext>
    </p:extLst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229932"/>
            <a:ext cx="8934718" cy="49197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pytrends.request import TrendReq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keyword1 = "python"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keyword2 = "java"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period = "today 5-y"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 = TrendReq()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trend_obj.build_payload(kw_list=[keyword1, keyword2], timeframe=period)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 = trend_obj.interest_over_time()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plt.style.use("ggplot")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plt.figure(figsize=(14,5))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trend_df[keyword1].plot()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trend_df[keyword2].plot()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plt.title("Google Trends: %s vs. %s" % (keyword1, keyword2), size=15)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plt.legend(loc="best")</a:t>
            </a:r>
          </a:p>
        </p:txBody>
      </p:sp>
    </p:spTree>
    <p:extLst>
      <p:ext uri="{BB962C8B-B14F-4D97-AF65-F5344CB8AC3E}">
        <p14:creationId xmlns:p14="http://schemas.microsoft.com/office/powerpoint/2010/main" val="33279403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제너레이터로 순환 패턴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0"/>
            <a:ext cx="7461844" cy="24286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frange(start, stop, increment):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x = start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x &lt; stop: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 x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x += increment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n in frange(0, 4, 0.5):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print(n , end=' ')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F4A37F-63B1-4BDD-B821-1359D9586F8E}"/>
              </a:ext>
            </a:extLst>
          </p:cNvPr>
          <p:cNvSpPr/>
          <p:nvPr/>
        </p:nvSpPr>
        <p:spPr>
          <a:xfrm>
            <a:off x="1354977" y="3540557"/>
            <a:ext cx="7461844" cy="43722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0 0.5 1.0 1.5 2.0 2.5 3.0 3.5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72CC8B-69BA-453D-88CF-269288B0C541}"/>
              </a:ext>
            </a:extLst>
          </p:cNvPr>
          <p:cNvSpPr/>
          <p:nvPr/>
        </p:nvSpPr>
        <p:spPr>
          <a:xfrm>
            <a:off x="1354977" y="4181622"/>
            <a:ext cx="7461844" cy="3877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list(frange(0, 1, 0.125))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2A9CFB-D485-4B44-B9D2-BFE9051E5274}"/>
              </a:ext>
            </a:extLst>
          </p:cNvPr>
          <p:cNvSpPr/>
          <p:nvPr/>
        </p:nvSpPr>
        <p:spPr>
          <a:xfrm>
            <a:off x="1354977" y="4569328"/>
            <a:ext cx="7461844" cy="38770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[0, 0.125, 0.25, 0.375, 0.5, 0.625, 0.75, 0.875]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8612240"/>
      </p:ext>
    </p:extLst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229933"/>
            <a:ext cx="8934718" cy="15132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cwd = os.getcwd()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output_filepath = os.path.join(cwd, ".", 'google_trend_%s_vs_%s.png' % (keyword1, keyword2))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plt.savefig(output_filepath, dpi=300)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</a:p>
        </p:txBody>
      </p:sp>
      <p:pic>
        <p:nvPicPr>
          <p:cNvPr id="488450" name="Picture 2">
            <a:extLst>
              <a:ext uri="{FF2B5EF4-FFF2-40B4-BE49-F238E27FC236}">
                <a16:creationId xmlns:a16="http://schemas.microsoft.com/office/drawing/2014/main" id="{74CAE6FC-0B35-4186-A794-685B3576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481" y="3120041"/>
            <a:ext cx="7820025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04342"/>
      </p:ext>
    </p:extLst>
  </p:cSld>
  <p:clrMapOvr>
    <a:masterClrMapping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4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56068"/>
            <a:ext cx="8934718" cy="52288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pytrends.request import TrendReq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 = TrendReq()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keyword = "WHO"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suggested_keywords = trend_obj.suggestions(keyword)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print(suggested_keywords)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new_keyword = suggested_keywords[0]['title']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print(new_keyword)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period = "now 7-d"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trend_obj.build_payload(kw_list=[new_keyword], timeframe=period)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 = trend_obj.interest_by_region()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print(trend_df.head())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trend_top30 = trend_df.sort_values(by=new_keyword, ascending=False).head(30)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print(trend_top30.head())</a:t>
            </a:r>
          </a:p>
        </p:txBody>
      </p:sp>
    </p:spTree>
    <p:extLst>
      <p:ext uri="{BB962C8B-B14F-4D97-AF65-F5344CB8AC3E}">
        <p14:creationId xmlns:p14="http://schemas.microsoft.com/office/powerpoint/2010/main" val="805603828"/>
      </p:ext>
    </p:extLst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4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56068"/>
            <a:ext cx="8934718" cy="29235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plt.style.use("ggplot")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plt.figure(figsize=(15,15))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trend_top30[new_keyword].plot(kind='bar')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plt.title("Google Trends by Region", size=15)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plt.legend(labels=[new_keyword], loc="upper right")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cwd = os.getcwd()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output_filepath = os.path.join(cwd, ".", "google_trend_by_region_%s.png" % new_keyword)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plt.savefig(output_filepath, dpi=300)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</a:p>
        </p:txBody>
      </p:sp>
    </p:spTree>
    <p:extLst>
      <p:ext uri="{BB962C8B-B14F-4D97-AF65-F5344CB8AC3E}">
        <p14:creationId xmlns:p14="http://schemas.microsoft.com/office/powerpoint/2010/main" val="2818955724"/>
      </p:ext>
    </p:extLst>
  </p:cSld>
  <p:clrMapOvr>
    <a:masterClrMapping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4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56068"/>
            <a:ext cx="8934718" cy="463639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[{'mid': '/m/0840w', 'title': 'World Health Organization', 'type': 'Topic'}, {'mid': '/m/01v0sxx', 'title': 'The Who', 'type': 'Rock band'}, {'mid': '/m/02jd7w', 'title': 'Who', 'type': 'Pronoun'}, {'mid': '/m/03l_zp', 'title': 'Jim Neidhart', 'type': 'Professional wrestler'}, {'mid': '/m/07dmyk', 'title': 'WHO (AM)', 'type': 'AM'}]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World Health Organization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World Health Organization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geoName                        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Afghanistan                             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Albania                                 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Algeria                                 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American Samoa                          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Andorra                                 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World Health Organization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geoName                           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St. Helena                               100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Ethiopia                                  98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Ghana                                     63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Uganda                                    59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Trinidad &amp; Tobago                         59</a:t>
            </a:r>
          </a:p>
        </p:txBody>
      </p:sp>
    </p:spTree>
    <p:extLst>
      <p:ext uri="{BB962C8B-B14F-4D97-AF65-F5344CB8AC3E}">
        <p14:creationId xmlns:p14="http://schemas.microsoft.com/office/powerpoint/2010/main" val="3737806615"/>
      </p:ext>
    </p:extLst>
  </p:cSld>
  <p:clrMapOvr>
    <a:masterClrMapping/>
  </p:clrMapOvr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4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pic>
        <p:nvPicPr>
          <p:cNvPr id="492546" name="Picture 2">
            <a:extLst>
              <a:ext uri="{FF2B5EF4-FFF2-40B4-BE49-F238E27FC236}">
                <a16:creationId xmlns:a16="http://schemas.microsoft.com/office/drawing/2014/main" id="{ED56A860-2B85-4138-981D-726F710A3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602" y="1150065"/>
            <a:ext cx="4873783" cy="543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1312"/>
      </p:ext>
    </p:extLst>
  </p:cSld>
  <p:clrMapOvr>
    <a:masterClrMapping/>
  </p:clrMapOvr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구글 검색 트렌드 분석하기 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5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56068"/>
            <a:ext cx="8934718" cy="49970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pytrends.request import TrendReq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keyword1 = 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유재석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keyword2 = 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이효리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local_area = "KR"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period = "today 5-y"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 = TrendReq()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trend_obj.build_payload(kw_list=[keyword1, keyword2], timeframe=period, geo=local_area)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 = trend_obj.interest_over_time()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matplotlib import font_manager, rc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font_path = os.path.join(cwd, ".","malgun.ttf")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font_name = font_manager.FontProperties(fname=font_path).get_name()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rc('font', family=font_name)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2220508"/>
      </p:ext>
    </p:extLst>
  </p:cSld>
  <p:clrMapOvr>
    <a:masterClrMapping/>
  </p:clrMapOvr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구글 검색 트렌드 분석하기 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5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56067"/>
            <a:ext cx="8934718" cy="34579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plt.style.use("ggplot")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plt.figure(figsize=(14,5))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trend_df[keyword1].plot()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trend_df[keyword2].plot()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plt.title("Google Trends: %s vs. %s" % (keyword1, keyword2), size=15)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plt.legend(loc="best")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cwd = os.getcwd()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output_filepath = os.path.join(cwd, ".", 'google_trend_%s__%s_vs_%s.png' % \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   (local_area, keyword1, keyword2))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plt.savefig(output_filepath, dpi=300)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9686421"/>
      </p:ext>
    </p:extLst>
  </p:cSld>
  <p:clrMapOvr>
    <a:masterClrMapping/>
  </p:clrMapOvr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구글 검색 트렌드 분석하기 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5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</a:t>
            </a:r>
          </a:p>
        </p:txBody>
      </p:sp>
      <p:pic>
        <p:nvPicPr>
          <p:cNvPr id="495618" name="Picture 2">
            <a:extLst>
              <a:ext uri="{FF2B5EF4-FFF2-40B4-BE49-F238E27FC236}">
                <a16:creationId xmlns:a16="http://schemas.microsoft.com/office/drawing/2014/main" id="{5F851AA1-1071-463E-BE01-C571F7455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3" y="1824038"/>
            <a:ext cx="7800975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0659927"/>
      </p:ext>
    </p:extLst>
  </p:cSld>
  <p:clrMapOvr>
    <a:masterClrMapping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89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10.1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실전 데이터 분석 및 시각화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10.2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실전 데이터 분석 및 시각화 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II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10.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실전 데이터 분석 및 시각화</a:t>
            </a:r>
          </a:p>
        </p:txBody>
      </p:sp>
    </p:spTree>
    <p:extLst>
      <p:ext uri="{BB962C8B-B14F-4D97-AF65-F5344CB8AC3E}">
        <p14:creationId xmlns:p14="http://schemas.microsoft.com/office/powerpoint/2010/main" val="3711299430"/>
      </p:ext>
    </p:extLst>
  </p:cSld>
  <p:clrMapOvr>
    <a:masterClrMapping/>
  </p:clrMapOvr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56068"/>
            <a:ext cx="8934718" cy="45913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googlemaps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my_key = "----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발급받은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API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키를 입력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-----"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maps = googlemaps.Client(key=my_key)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place = 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교보문고 광화문점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geo_location = maps.geocode(place)[0].get('geometry')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print(geo_location)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lat = geo_location['location']['lat']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lng = geo_location['location']['lng']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:", lat)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경도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:", lng)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68183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제너레이터로 순환 패턴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0"/>
            <a:ext cx="7461844" cy="25530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countdown(n):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print('Starting to count from',n)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 n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print('Done!')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countdown(3)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F4A37F-63B1-4BDD-B821-1359D9586F8E}"/>
              </a:ext>
            </a:extLst>
          </p:cNvPr>
          <p:cNvSpPr/>
          <p:nvPr/>
        </p:nvSpPr>
        <p:spPr>
          <a:xfrm>
            <a:off x="1354977" y="3664917"/>
            <a:ext cx="7461844" cy="43722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&lt;generator object countdown at 0x000001B0D2D36F48&gt;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72CC8B-69BA-453D-88CF-269288B0C541}"/>
              </a:ext>
            </a:extLst>
          </p:cNvPr>
          <p:cNvSpPr/>
          <p:nvPr/>
        </p:nvSpPr>
        <p:spPr>
          <a:xfrm>
            <a:off x="1354977" y="4305982"/>
            <a:ext cx="7461844" cy="3877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next(c)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2A9CFB-D485-4B44-B9D2-BFE9051E5274}"/>
              </a:ext>
            </a:extLst>
          </p:cNvPr>
          <p:cNvSpPr/>
          <p:nvPr/>
        </p:nvSpPr>
        <p:spPr>
          <a:xfrm>
            <a:off x="1354977" y="4693688"/>
            <a:ext cx="7461844" cy="84391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Starting to count from 3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860683"/>
      </p:ext>
    </p:extLst>
  </p:cSld>
  <p:clrMapOvr>
    <a:masterClrMapping/>
  </p:clrMapOvr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78417"/>
            <a:ext cx="8934718" cy="2250583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{'location': {'lat': 37.5709641, 'lng': 126.9777645}, 'location_type': 'ROOFTOP', 'viewport': {'northeast': {'lat': 37.57231308029149, 'lng': 126.9791134802915}, 'southwest': {'lat': 37.56961511970849, 'lng': 126.9764155197085}}}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37.5709641</a:t>
            </a:r>
          </a:p>
          <a:p>
            <a:pPr lvl="0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경도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126.9777645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3918456"/>
      </p:ext>
    </p:extLst>
  </p:cSld>
  <p:clrMapOvr>
    <a:masterClrMapping/>
  </p:clrMapOvr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56068"/>
            <a:ext cx="8934718" cy="45913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googlemaps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my_key = "----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발급받은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API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키를 입력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-----"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maps = googlemaps.Client(key=my_key)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lat = []; lng = []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place_list = ["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서울 종로구 종로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교보생명빌딩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통영시청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광주비엔날레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"]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i, place in enumerate(place_list):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print(i, place)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geo_location = maps.geocode(place)[0].get('geometry')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lat.append(geo_location['location']['lat'])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lng.append(geo_location['location']['lng'])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8411135"/>
      </p:ext>
    </p:extLst>
  </p:cSld>
  <p:clrMapOvr>
    <a:masterClrMapping/>
  </p:clrMapOvr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56068"/>
            <a:ext cx="8934718" cy="20863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lat.append(None)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lng.append(None)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pd.DataFrame({'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장소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':place_list,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':lat,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경도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':lng})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196B3E4-893F-4130-BB5B-B340FCCA7EA6}"/>
              </a:ext>
            </a:extLst>
          </p:cNvPr>
          <p:cNvSpPr/>
          <p:nvPr/>
        </p:nvSpPr>
        <p:spPr>
          <a:xfrm>
            <a:off x="753135" y="3142445"/>
            <a:ext cx="8934718" cy="258221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서울 종로구 종로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교보생명빌딩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통영시청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광주비엔날레</a:t>
            </a:r>
          </a:p>
          <a:p>
            <a:pPr lvl="0"/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장소         위도          경도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서울 종로구 종로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교보생명빌딩 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37.571089  126.977808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        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통영시청 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34.854415  128.433210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      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광주비엔날레 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35.182278  126.889094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1201677"/>
      </p:ext>
    </p:extLst>
  </p:cSld>
  <p:clrMapOvr>
    <a:masterClrMapping/>
  </p:clrMapOvr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953037"/>
            <a:ext cx="8934718" cy="5415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googlemaps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webbrowser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my_key = "----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발급받은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API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키를 입력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-----"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maps = googlemaps.Client(key=my_key)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place = 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세종문화회관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geo_location = maps.geocode(place)[0].get('geometry')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lat = geo_location['location']['lat']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lng = geo_location['location']['lng']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zoom=17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google_map_url = "https://www.google.co.kr/maps/@"+str(lat)+","+str(lng)+","+str(zoom)+"z?hl=ko"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print(google_map_url)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webbrowser.open(google_map_url)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3207364"/>
      </p:ext>
    </p:extLst>
  </p:cSld>
  <p:clrMapOvr>
    <a:masterClrMapping/>
  </p:clrMapOvr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208222"/>
            <a:ext cx="8934718" cy="99406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  <a:hlinkClick r:id="rId3"/>
              </a:rPr>
              <a:t>https://www.google.co.kr/maps/@37.5725254,126.9756429,17z?hl=ko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True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5725118"/>
      </p:ext>
    </p:extLst>
  </p:cSld>
  <p:clrMapOvr>
    <a:masterClrMapping/>
  </p:clrMapOvr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3410741-8E9B-4720-BCBC-905436044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92" y="930008"/>
            <a:ext cx="5992268" cy="565494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A3D105A-33E3-4496-8BBB-7A8530E2BEA1}"/>
              </a:ext>
            </a:extLst>
          </p:cNvPr>
          <p:cNvSpPr/>
          <p:nvPr/>
        </p:nvSpPr>
        <p:spPr>
          <a:xfrm>
            <a:off x="3457977" y="3837904"/>
            <a:ext cx="901522" cy="476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944807"/>
      </p:ext>
    </p:extLst>
  </p:cSld>
  <p:clrMapOvr>
    <a:masterClrMapping/>
  </p:clrMapOvr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4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52659"/>
            <a:ext cx="8934718" cy="33549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folium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seoul_map1 = folium.Map(location=[37.55,126.98], zoom_start=12)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seoul_map2 = folium.Map(location=[37.55,126.98], tiles='Stamen Terrain',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zoom_start=9)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seoul_map3 = folium.Map(location=[37.55,126.98], tiles='Stamen Toner',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zoom_start=15)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seoul_map1.save('seoul1.html')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seoul_map2.save('seoul2.html')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seoul_map3.save('seoul3.html')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9415155"/>
      </p:ext>
    </p:extLst>
  </p:cSld>
  <p:clrMapOvr>
    <a:masterClrMapping/>
  </p:clrMapOvr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4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39CC353-177C-4D66-BF30-0185B7179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97" y="2020374"/>
            <a:ext cx="3218831" cy="292637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ECA499A-B5D4-4CF8-B1D9-F4F807042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4942" y="2020374"/>
            <a:ext cx="3218831" cy="292637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7B99C7E-2E49-406A-9700-7C80084B54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3887" y="2020374"/>
            <a:ext cx="3231104" cy="292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94562"/>
      </p:ext>
    </p:extLst>
  </p:cSld>
  <p:clrMapOvr>
    <a:masterClrMapping/>
  </p:clrMapOvr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5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69661"/>
            <a:ext cx="8934718" cy="52925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folium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pd.set_option('display.max_columns', 30)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pd.read_csv('parking.csv')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df[['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주차장명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주차장 위치 좌표 위도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주차장 위치 좌표 경도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 면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 가능 차량 수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)']]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df.columns = ['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명칭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경도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대수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df.dropna(axis=0)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parking_map = folium.Map(location=[37.55,126.98], tiles='Stamen Terrain',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zoom_start=12)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name, lat, lng in zip(df.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명칭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df.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df.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경도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folium.Marker([lat, lng],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icon=folium.Icon(color='red',icon='info-sign'),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popup=name).add_to(parking_map)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parking_map.save('parking_map.html')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8995948"/>
      </p:ext>
    </p:extLst>
  </p:cSld>
  <p:clrMapOvr>
    <a:masterClrMapping/>
  </p:clrMapOvr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5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661375"/>
            <a:ext cx="8934718" cy="1854557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명칭         위도          경도   대수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당산근린공원지하공영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37.525526  126.895794  190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   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대림운동장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37.499657  126.894838  192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구로디지털단지역 환승주차장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시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37.485432  126.901243   93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  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논현로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22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길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37.481501  127.047813  100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남산동 공영주차장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37.559237  126.985624   49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58553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제너레이터로 순환 패턴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4016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next(c)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F4A37F-63B1-4BDD-B821-1359D9586F8E}"/>
              </a:ext>
            </a:extLst>
          </p:cNvPr>
          <p:cNvSpPr/>
          <p:nvPr/>
        </p:nvSpPr>
        <p:spPr>
          <a:xfrm>
            <a:off x="1354977" y="1513549"/>
            <a:ext cx="7461844" cy="43722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DEA5745-1769-4BC4-AA47-A74994EBB211}"/>
              </a:ext>
            </a:extLst>
          </p:cNvPr>
          <p:cNvSpPr/>
          <p:nvPr/>
        </p:nvSpPr>
        <p:spPr>
          <a:xfrm>
            <a:off x="1354977" y="2220734"/>
            <a:ext cx="7461844" cy="4016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next(c)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554E63-9573-4642-9504-9D08A5F9DEB3}"/>
              </a:ext>
            </a:extLst>
          </p:cNvPr>
          <p:cNvSpPr/>
          <p:nvPr/>
        </p:nvSpPr>
        <p:spPr>
          <a:xfrm>
            <a:off x="1354977" y="2622372"/>
            <a:ext cx="7461844" cy="43722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E86689-50D7-4656-829C-96BFB3C8E832}"/>
              </a:ext>
            </a:extLst>
          </p:cNvPr>
          <p:cNvSpPr/>
          <p:nvPr/>
        </p:nvSpPr>
        <p:spPr>
          <a:xfrm>
            <a:off x="1354977" y="3329557"/>
            <a:ext cx="7461844" cy="4016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next(c)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44999B0-DF26-4BF4-B75F-31F38B306C69}"/>
              </a:ext>
            </a:extLst>
          </p:cNvPr>
          <p:cNvSpPr/>
          <p:nvPr/>
        </p:nvSpPr>
        <p:spPr>
          <a:xfrm>
            <a:off x="1354977" y="3731194"/>
            <a:ext cx="7461844" cy="272081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Done!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----------------------------------------------------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StopIteration                             Traceback (most recent call last)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&lt;ipython-input-42-e846efec376d&gt; in &lt;module&gt;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----&gt; 1 next(c)</a:t>
            </a:r>
          </a:p>
          <a:p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StopIteration: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1126487"/>
      </p:ext>
    </p:extLst>
  </p:cSld>
  <p:clrMapOvr>
    <a:masterClrMapping/>
  </p:clrMapOvr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6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69661"/>
            <a:ext cx="8934718" cy="3908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folium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pd.set_option('display.max_columns', 30)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pd.read_csv('parking.csv')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df[['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주차장명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주차장 위치 좌표 위도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주차장 위치 좌표 경도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 면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 가능 차량 수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)']]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df.columns = ['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명칭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경도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대수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df.dropna(axis=0)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parking_map = folium.Map(location=[37.55,126.98], tiles='Stamen Terrain',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zoom_start=12)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4499380"/>
      </p:ext>
    </p:extLst>
  </p:cSld>
  <p:clrMapOvr>
    <a:masterClrMapping/>
  </p:clrMapOvr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6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69661"/>
            <a:ext cx="8934718" cy="31868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name, lat, lng, num in zip(df.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명칭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df.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df.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경도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df.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대수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folium.CircleMarker([lat, lng],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radius=num/30,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color='red',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linewidth=0.1,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fill=True,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fill_color='orange',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fill_opacity=0.75,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popup=name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).add_to(parking_map)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parking_map.save('parking_map_cricle.html')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D5D85C-4A34-4FA9-9605-3F5B82048A28}"/>
              </a:ext>
            </a:extLst>
          </p:cNvPr>
          <p:cNvSpPr/>
          <p:nvPr/>
        </p:nvSpPr>
        <p:spPr>
          <a:xfrm>
            <a:off x="753135" y="4256468"/>
            <a:ext cx="8934718" cy="175152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명칭         위도          경도   대수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당산근린공원지하공영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37.525526  126.895794  190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   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대림운동장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37.499657  126.894838  192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구로디지털단지역 환승주차장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시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37.485432  126.901243   93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  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논현로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22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길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37.481501  127.047813  100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남산동 공영주차장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37.559237  126.985624   49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61527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이터레이터 프로토콜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52230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Node: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value):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self._value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value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self._children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[]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repr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'Node({!r})'.format(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self._value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add_child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node):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children.append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(node)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iter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iter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self._children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depth_first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 self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c in self: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yield from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c.depth_first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59202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이터레이터 프로토콜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3496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root = Node(0)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child1 = Node(1)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child2 = Node(2)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root.add_child(child1)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root.add_child(child2)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child1.add_child(Node(3))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child1.add_child(Node(4))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child2.add_child(Node(5))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ch in root.depth_first():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print(ch, end=' ')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0BCBDF-55DD-4B28-9F73-18DE1476D49C}"/>
              </a:ext>
            </a:extLst>
          </p:cNvPr>
          <p:cNvSpPr/>
          <p:nvPr/>
        </p:nvSpPr>
        <p:spPr>
          <a:xfrm>
            <a:off x="1354977" y="4612107"/>
            <a:ext cx="7461844" cy="43722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Node(0) Node(1) Node(3) Node(4) Node(2) Node(5)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39907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역방향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10094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[1,2,3,4]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x in reversed(a):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print(x, end=' ')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0BCBDF-55DD-4B28-9F73-18DE1476D49C}"/>
              </a:ext>
            </a:extLst>
          </p:cNvPr>
          <p:cNvSpPr/>
          <p:nvPr/>
        </p:nvSpPr>
        <p:spPr>
          <a:xfrm>
            <a:off x="1354977" y="2121408"/>
            <a:ext cx="7461844" cy="43722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4 3 2 1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20706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역방향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AFEB547-A025-4497-8BDD-57243C484F66}"/>
              </a:ext>
            </a:extLst>
          </p:cNvPr>
          <p:cNvSpPr/>
          <p:nvPr/>
        </p:nvSpPr>
        <p:spPr>
          <a:xfrm>
            <a:off x="1354977" y="1111911"/>
            <a:ext cx="7461844" cy="44388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Countdown: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start):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self.start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start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iter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self.start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n &gt; 0: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yield n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-= 1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__reversed__(self):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= 1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n &lt;=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self.start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yield n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+= 1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04048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역방향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8F4CF8A-A482-48C2-B120-8C3FE50A37EB}"/>
              </a:ext>
            </a:extLst>
          </p:cNvPr>
          <p:cNvSpPr/>
          <p:nvPr/>
        </p:nvSpPr>
        <p:spPr>
          <a:xfrm>
            <a:off x="1354977" y="1111911"/>
            <a:ext cx="7461844" cy="24359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Countdown(5)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print("Forward:")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x in c: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print(x, end=' ')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print("Reverse:")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x in reversed(c):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print(x, end=' ')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BE158CF-3613-4917-8864-F77443FB5BAA}"/>
              </a:ext>
            </a:extLst>
          </p:cNvPr>
          <p:cNvSpPr/>
          <p:nvPr/>
        </p:nvSpPr>
        <p:spPr>
          <a:xfrm>
            <a:off x="1354977" y="3547873"/>
            <a:ext cx="7461844" cy="179222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Forward: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5 4 3 2 1 </a:t>
            </a:r>
          </a:p>
          <a:p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Reverse: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1 2 3 4 5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55064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추가 상태를 가진 제너레이터 함수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8F4CF8A-A482-48C2-B120-8C3FE50A37EB}"/>
              </a:ext>
            </a:extLst>
          </p:cNvPr>
          <p:cNvSpPr/>
          <p:nvPr/>
        </p:nvSpPr>
        <p:spPr>
          <a:xfrm>
            <a:off x="1354977" y="1111911"/>
            <a:ext cx="7461844" cy="4125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collections import deque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linehistory: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lines, histlen=3):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self.lines = lines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self.history = deque(maxlen=histlen)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__iter__(self):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lineno, line in enumerate(self.lines,1):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self.history.append((lineno, line))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yield line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clear(self):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self.history.clear()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4062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8EA348A-808C-4B15-B096-943B08537E9C}"/>
              </a:ext>
            </a:extLst>
          </p:cNvPr>
          <p:cNvGrpSpPr/>
          <p:nvPr/>
        </p:nvGrpSpPr>
        <p:grpSpPr>
          <a:xfrm>
            <a:off x="1018943" y="1056903"/>
            <a:ext cx="8059374" cy="5267612"/>
            <a:chOff x="1161447" y="146797"/>
            <a:chExt cx="10087742" cy="659335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E13CDB2-0214-451E-BADD-894736761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1447" y="148279"/>
              <a:ext cx="4093948" cy="320372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434073F-CD18-45EC-BCDB-5A4796242C65}"/>
                </a:ext>
              </a:extLst>
            </p:cNvPr>
            <p:cNvSpPr/>
            <p:nvPr/>
          </p:nvSpPr>
          <p:spPr>
            <a:xfrm>
              <a:off x="3817873" y="3000012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5FD253E-789F-4575-9D90-940C7253A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734" y="146797"/>
              <a:ext cx="4088454" cy="3187236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F4F1A15-8B3E-4D0E-983B-163087CEEF14}"/>
                </a:ext>
              </a:extLst>
            </p:cNvPr>
            <p:cNvSpPr/>
            <p:nvPr/>
          </p:nvSpPr>
          <p:spPr>
            <a:xfrm>
              <a:off x="9833664" y="2980762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2D7DE72-7D3D-4834-8E5D-06EEEB77A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1448" y="3554136"/>
              <a:ext cx="4093948" cy="3186016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6977DFC-245D-4C27-9C19-802965334517}"/>
                </a:ext>
              </a:extLst>
            </p:cNvPr>
            <p:cNvSpPr/>
            <p:nvPr/>
          </p:nvSpPr>
          <p:spPr>
            <a:xfrm>
              <a:off x="3817872" y="6380948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45DF4C3-1A6E-4758-AC44-5C9299848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0735" y="3554136"/>
              <a:ext cx="4088454" cy="3166494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7113856-C923-456D-B2C6-0723A38C7DC2}"/>
                </a:ext>
              </a:extLst>
            </p:cNvPr>
            <p:cNvSpPr/>
            <p:nvPr/>
          </p:nvSpPr>
          <p:spPr>
            <a:xfrm>
              <a:off x="9833663" y="6380948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69356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추가 상태를 가진 제너레이터 함수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1"/>
            <a:ext cx="7907634" cy="24359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with open('somefile.txt') as f: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lines = linehistory(f)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for line in lines: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if 'python' in line: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for lineno, hline in lines.history: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print('{}:{}'.format(lineno, hline), end='')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53C6D1-9AC7-476C-B848-738A7D8CCE24}"/>
              </a:ext>
            </a:extLst>
          </p:cNvPr>
          <p:cNvSpPr/>
          <p:nvPr/>
        </p:nvSpPr>
        <p:spPr>
          <a:xfrm>
            <a:off x="1354211" y="3547873"/>
            <a:ext cx="7906031" cy="118506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2:this is a test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3:of iterating over lines with a history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4:python is fun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23636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이터레이터의 일부 얻기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2"/>
            <a:ext cx="7907634" cy="22470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count(n):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 n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+= 1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count(0)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c[5:10]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53C6D1-9AC7-476C-B848-738A7D8CCE24}"/>
              </a:ext>
            </a:extLst>
          </p:cNvPr>
          <p:cNvSpPr/>
          <p:nvPr/>
        </p:nvSpPr>
        <p:spPr>
          <a:xfrm>
            <a:off x="1355012" y="3358962"/>
            <a:ext cx="7906031" cy="303707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-------------------------------------------------------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     Traceback (most recent call last)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&lt;ipython-input-75-0e5ab4786dd3&gt; in &lt;module&gt;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5 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6 c = count(0)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----&gt; 7 c[5:10]</a:t>
            </a:r>
          </a:p>
          <a:p>
            <a:endParaRPr lang="en-US" altLang="ko-KR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'generator' object is not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subscriptable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52507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이터레이터의 일부 얻기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2"/>
            <a:ext cx="7907634" cy="14776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itertools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x in itertools.islice(c, 10, 20):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53C6D1-9AC7-476C-B848-738A7D8CCE24}"/>
              </a:ext>
            </a:extLst>
          </p:cNvPr>
          <p:cNvSpPr/>
          <p:nvPr/>
        </p:nvSpPr>
        <p:spPr>
          <a:xfrm>
            <a:off x="1355012" y="2589582"/>
            <a:ext cx="7906031" cy="325526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11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12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13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14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15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16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17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18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19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78797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순환 객체 첫 번째 부분 건너뛰기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3"/>
            <a:ext cx="7907634" cy="11045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with open("passwd") as f: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line in f: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print(line, end='')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53C6D1-9AC7-476C-B848-738A7D8CCE24}"/>
              </a:ext>
            </a:extLst>
          </p:cNvPr>
          <p:cNvSpPr/>
          <p:nvPr/>
        </p:nvSpPr>
        <p:spPr>
          <a:xfrm>
            <a:off x="1355012" y="2216507"/>
            <a:ext cx="7906031" cy="42135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#root:x:0:0:root:/root:/bin/bash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#daemon:x:1:1:daemon:/usr/sbin:/usr/sbin/nologin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#bin:x:2:2:bin:/bin:/usr/sbin/nologin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#sys:x:3:3:sys:/dev:/usr/sbin/nologin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sync:x:4:65534:sync:/bin:/bin/sync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games:x:5:60:games:/usr/games:/usr/sbin/nologin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man:x:6:12:man:/var/cache/man:/usr/sbin/nologin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lp:x:7:7:lp:/var/spool/lpd:/usr/sbin/nologin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mail:x:8:8:mail:/var/mail:/usr/sbin/nologin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news:x:9:9:news:/var/spool/news:/usr/sbin/nologin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uucp:x:10:10:uucp:/var/spool/uucp:/usr/sbin/nologin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proxy:x:13:13:proxy:/bin:/usr/sbin/nologin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4843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순환 객체 첫 번째 부분 건너뛰기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046074" y="1111912"/>
            <a:ext cx="8214969" cy="15435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itertools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dropwhile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with open("passwd") as f: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line in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dropwhile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(lambda line: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line.startswith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('#'), f):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print(line, end='')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53C6D1-9AC7-476C-B848-738A7D8CCE24}"/>
              </a:ext>
            </a:extLst>
          </p:cNvPr>
          <p:cNvSpPr/>
          <p:nvPr/>
        </p:nvSpPr>
        <p:spPr>
          <a:xfrm>
            <a:off x="1047740" y="2655417"/>
            <a:ext cx="8213304" cy="309067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sync:x:4:65534:sync:/bin:/bin/sync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games:x:5:60:games:/usr/games:/usr/sbin/nologin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man:x:6:12:man:/var/cache/man:/usr/sbin/nologin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lp:x:7:7:lp:/var/spool/lpd:/usr/sbin/nologin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mail:x:8:8:mail:/var/mail:/usr/sbin/nologin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news:x:9:9:news:/var/spool/news:/usr/sbin/nologin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uucp:x:10:10:uucp:/var/spool/uucp:/usr/sbin/nologin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proxy:x:13:13:proxy:/bin:/usr/sbin/nologin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8260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순환 객체 첫 번째 부분 건너뛰기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2"/>
            <a:ext cx="7907634" cy="12216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itertools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islice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items = ['a', 'b', 'c', 1, 4, 10, 15]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x in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islice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(items, 3, None):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print(x, end=' ')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53C6D1-9AC7-476C-B848-738A7D8CCE24}"/>
              </a:ext>
            </a:extLst>
          </p:cNvPr>
          <p:cNvSpPr/>
          <p:nvPr/>
        </p:nvSpPr>
        <p:spPr>
          <a:xfrm>
            <a:off x="1355012" y="2333549"/>
            <a:ext cx="7906031" cy="41696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1 4 10 15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2034705-91E2-4E12-A57D-C7A4663B7948}"/>
              </a:ext>
            </a:extLst>
          </p:cNvPr>
          <p:cNvSpPr/>
          <p:nvPr/>
        </p:nvSpPr>
        <p:spPr>
          <a:xfrm>
            <a:off x="1351806" y="2885848"/>
            <a:ext cx="7907634" cy="24688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with open('passwd') as f: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line = next(f)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line.startswith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('#'):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break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line: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print(line, end='')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line = next(f, None)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E3DF6D-2A76-49F3-90CB-2648FBD00349}"/>
              </a:ext>
            </a:extLst>
          </p:cNvPr>
          <p:cNvSpPr/>
          <p:nvPr/>
        </p:nvSpPr>
        <p:spPr>
          <a:xfrm>
            <a:off x="1353409" y="5354726"/>
            <a:ext cx="7906031" cy="130210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sync:x:4:65534:sync:/bin:/bin/sync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games:x:5:60:games:/usr/games:/usr/sbin/nologin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man:x:6:12:man:/var/cache/man:/usr/sbin/nologin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69054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인덱스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-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값 페어 시퀀스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2"/>
            <a:ext cx="7907634" cy="10327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my_list = ['a', 'b', 'c']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idx, val in enumerate(my_list):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print(idx, val)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53C6D1-9AC7-476C-B848-738A7D8CCE24}"/>
              </a:ext>
            </a:extLst>
          </p:cNvPr>
          <p:cNvSpPr/>
          <p:nvPr/>
        </p:nvSpPr>
        <p:spPr>
          <a:xfrm>
            <a:off x="1355012" y="2144636"/>
            <a:ext cx="7906031" cy="103272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a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b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B5F5BD-E519-4754-995D-2ED15CFAA26C}"/>
              </a:ext>
            </a:extLst>
          </p:cNvPr>
          <p:cNvSpPr/>
          <p:nvPr/>
        </p:nvSpPr>
        <p:spPr>
          <a:xfrm>
            <a:off x="1353409" y="3429000"/>
            <a:ext cx="7907634" cy="10327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my_list = ['a', 'b', 'c']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idx, val in enumerate(my_list,1):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print(idx, val)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114CC4-56F6-46CD-BD43-777DB7352323}"/>
              </a:ext>
            </a:extLst>
          </p:cNvPr>
          <p:cNvSpPr/>
          <p:nvPr/>
        </p:nvSpPr>
        <p:spPr>
          <a:xfrm>
            <a:off x="1355012" y="4461724"/>
            <a:ext cx="7906031" cy="103272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a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b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84090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인덱스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-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값 페어 시퀀스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2"/>
            <a:ext cx="7907634" cy="12843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n-NO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idx=1</a:t>
            </a:r>
          </a:p>
          <a:p>
            <a:r>
              <a:rPr lang="nn-NO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val in my_list:</a:t>
            </a:r>
          </a:p>
          <a:p>
            <a:r>
              <a:rPr lang="nn-NO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print(idx, val)</a:t>
            </a:r>
          </a:p>
          <a:p>
            <a:r>
              <a:rPr lang="nn-NO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idx+=1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114CC4-56F6-46CD-BD43-777DB7352323}"/>
              </a:ext>
            </a:extLst>
          </p:cNvPr>
          <p:cNvSpPr/>
          <p:nvPr/>
        </p:nvSpPr>
        <p:spPr>
          <a:xfrm>
            <a:off x="1355012" y="2396276"/>
            <a:ext cx="7906031" cy="103272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a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b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11829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여러 시퀀스 동시에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2"/>
            <a:ext cx="7907634" cy="12843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xpts = [1, 5, 4, 2, 10, 7]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ypts = [101, 78, 37, 15, 62, 99]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x, y in zip(xpts,ypts):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print(x, y)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114CC4-56F6-46CD-BD43-777DB7352323}"/>
              </a:ext>
            </a:extLst>
          </p:cNvPr>
          <p:cNvSpPr/>
          <p:nvPr/>
        </p:nvSpPr>
        <p:spPr>
          <a:xfrm>
            <a:off x="1355012" y="2396276"/>
            <a:ext cx="7906031" cy="206544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1 101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5 78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4 37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2 15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10 62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7 99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55684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여러 시퀀스 동시에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2"/>
            <a:ext cx="7907634" cy="12843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[1, 2, 3]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['w', 'x', 'y', 'z']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 in zip(a,b):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print(i)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114CC4-56F6-46CD-BD43-777DB7352323}"/>
              </a:ext>
            </a:extLst>
          </p:cNvPr>
          <p:cNvSpPr/>
          <p:nvPr/>
        </p:nvSpPr>
        <p:spPr>
          <a:xfrm>
            <a:off x="1355012" y="2396277"/>
            <a:ext cx="7906031" cy="112965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(1, 'w')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(2, 'x')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(3, 'y')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E1A81A-1383-4610-AEC1-04352E254E32}"/>
              </a:ext>
            </a:extLst>
          </p:cNvPr>
          <p:cNvSpPr/>
          <p:nvPr/>
        </p:nvSpPr>
        <p:spPr>
          <a:xfrm>
            <a:off x="1351806" y="3840482"/>
            <a:ext cx="7907634" cy="10241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itertools import zip_longest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 in zip_longest(a,b):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print(i)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7836B9-7DAC-42CF-898D-F524D2713B6A}"/>
              </a:ext>
            </a:extLst>
          </p:cNvPr>
          <p:cNvSpPr/>
          <p:nvPr/>
        </p:nvSpPr>
        <p:spPr>
          <a:xfrm>
            <a:off x="1353409" y="4864609"/>
            <a:ext cx="7906031" cy="144420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(1, 'w')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(2, 'x')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(3, 'y')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(None, 'z')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5323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DE07C7E-81D2-46E9-81A7-2B2913CDF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485" y="1094980"/>
            <a:ext cx="6578253" cy="511543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81552F-FBE6-4F50-AF08-FA34400D6A7E}"/>
              </a:ext>
            </a:extLst>
          </p:cNvPr>
          <p:cNvSpPr/>
          <p:nvPr/>
        </p:nvSpPr>
        <p:spPr>
          <a:xfrm>
            <a:off x="2797970" y="2623189"/>
            <a:ext cx="4748611" cy="11292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3E1C08-DD72-4867-B57E-829B7596CF95}"/>
              </a:ext>
            </a:extLst>
          </p:cNvPr>
          <p:cNvSpPr/>
          <p:nvPr/>
        </p:nvSpPr>
        <p:spPr>
          <a:xfrm>
            <a:off x="6445946" y="5693648"/>
            <a:ext cx="1062135" cy="4458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9218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파이썬 함수의 특징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클로저와 데코레이터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이터레이터와 제너레이터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1.4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코루틴</a:t>
            </a:r>
            <a:endParaRPr kumimoji="0" lang="en-US" altLang="ko-KR" sz="18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함수와 함수형 프로그래밍</a:t>
            </a:r>
            <a:endParaRPr kumimoji="0" lang="en-US" altLang="ko-KR" sz="36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78936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코루틴과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yield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표현식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코루틴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1"/>
            <a:ext cx="7907634" cy="23774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receiver():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print("Ready to receive")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= yield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print("Got %s" % n)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 = receiver()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next(r)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7836B9-7DAC-42CF-898D-F524D2713B6A}"/>
              </a:ext>
            </a:extLst>
          </p:cNvPr>
          <p:cNvSpPr/>
          <p:nvPr/>
        </p:nvSpPr>
        <p:spPr>
          <a:xfrm>
            <a:off x="1353409" y="3489350"/>
            <a:ext cx="7906031" cy="47548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Ready to receive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36914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코루틴과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yield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표현식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코루틴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2"/>
            <a:ext cx="7907634" cy="475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r.send(1)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7836B9-7DAC-42CF-898D-F524D2713B6A}"/>
              </a:ext>
            </a:extLst>
          </p:cNvPr>
          <p:cNvSpPr/>
          <p:nvPr/>
        </p:nvSpPr>
        <p:spPr>
          <a:xfrm>
            <a:off x="1353409" y="1587400"/>
            <a:ext cx="7906031" cy="47548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 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C08246-4A03-4C47-B1AC-3C7B65004E08}"/>
              </a:ext>
            </a:extLst>
          </p:cNvPr>
          <p:cNvSpPr/>
          <p:nvPr/>
        </p:nvSpPr>
        <p:spPr>
          <a:xfrm>
            <a:off x="1351806" y="2300631"/>
            <a:ext cx="7907634" cy="475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r.send(2)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9846AC8-8963-4165-9B99-8C1BD88D92B9}"/>
              </a:ext>
            </a:extLst>
          </p:cNvPr>
          <p:cNvSpPr/>
          <p:nvPr/>
        </p:nvSpPr>
        <p:spPr>
          <a:xfrm>
            <a:off x="1351806" y="2776119"/>
            <a:ext cx="7906031" cy="47548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 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9ACDD9C-F01F-4EAD-AC7B-20E9A3FF4153}"/>
              </a:ext>
            </a:extLst>
          </p:cNvPr>
          <p:cNvSpPr/>
          <p:nvPr/>
        </p:nvSpPr>
        <p:spPr>
          <a:xfrm>
            <a:off x="1350203" y="3489350"/>
            <a:ext cx="7907634" cy="475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r.send("Hello")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7DAA8D-CD02-4F07-9FE2-9753B56805B2}"/>
              </a:ext>
            </a:extLst>
          </p:cNvPr>
          <p:cNvSpPr/>
          <p:nvPr/>
        </p:nvSpPr>
        <p:spPr>
          <a:xfrm>
            <a:off x="1350203" y="3964838"/>
            <a:ext cx="7906031" cy="47548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 Hello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65583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코루틴과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코루틴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1"/>
            <a:ext cx="7907634" cy="41111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coroutine(func):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start(*args, **kwargs):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 = func(*args, **kwargs)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next(g)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g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start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@coroutine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receiver():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print("Ready to receive")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= (yield)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print("Got %s" % n)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19229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코루틴과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코루틴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1"/>
            <a:ext cx="7907634" cy="790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 = receiver()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r.send("Hello World")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DF4120-74EE-4495-B913-037027CDAF95}"/>
              </a:ext>
            </a:extLst>
          </p:cNvPr>
          <p:cNvSpPr/>
          <p:nvPr/>
        </p:nvSpPr>
        <p:spPr>
          <a:xfrm>
            <a:off x="1355012" y="1901952"/>
            <a:ext cx="7906031" cy="79004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Ready to receive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 Hello World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53DD92A-A7EA-49E1-978B-FBC102728324}"/>
              </a:ext>
            </a:extLst>
          </p:cNvPr>
          <p:cNvSpPr/>
          <p:nvPr/>
        </p:nvSpPr>
        <p:spPr>
          <a:xfrm>
            <a:off x="1353409" y="2948027"/>
            <a:ext cx="7907634" cy="790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r.close()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r.send(4)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E4EAC67-7745-44A6-B131-A6B01590CF50}"/>
              </a:ext>
            </a:extLst>
          </p:cNvPr>
          <p:cNvSpPr/>
          <p:nvPr/>
        </p:nvSpPr>
        <p:spPr>
          <a:xfrm>
            <a:off x="1355012" y="3738068"/>
            <a:ext cx="7906031" cy="264810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-------------------------------------------------------StopIteration                             Traceback (most recent call last)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&lt;ipython-input-104-a529e2e7c9bc&gt; in &lt;module&gt;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1 r.close()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----&gt; 2 r.send(4)</a:t>
            </a:r>
          </a:p>
          <a:p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StopIteration: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9304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생성기와 코루틴의 활용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코루틴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266677" y="994867"/>
            <a:ext cx="7907634" cy="55900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os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fnmatch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find_files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topdir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pattern):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path,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dirname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filelist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os.walk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topdir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 in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filelist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fnmatch.fnmatch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(name, pattern):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yield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os.path.join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path,name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opener(filenames):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name in filenames: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 = open(name)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 f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cat(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filelist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f in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filelist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line in f: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yield line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grep(pattern,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filelist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line in lines: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pattern in line: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yield line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45627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생성기와 코루틴의 활용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코루틴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43780D-6EF3-4E0A-A974-454AADA2A31A}"/>
              </a:ext>
            </a:extLst>
          </p:cNvPr>
          <p:cNvSpPr/>
          <p:nvPr/>
        </p:nvSpPr>
        <p:spPr>
          <a:xfrm>
            <a:off x="1266677" y="1199695"/>
            <a:ext cx="7907634" cy="18580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passwd = find_files(".", "passwd")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files = opener(passwd)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lines = cat(files)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pylines = grep("linux", lines)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line in pylines: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print(line)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4BE110-39EF-4D42-AE72-52C9F1D037E2}"/>
              </a:ext>
            </a:extLst>
          </p:cNvPr>
          <p:cNvSpPr/>
          <p:nvPr/>
        </p:nvSpPr>
        <p:spPr>
          <a:xfrm>
            <a:off x="1268280" y="3057755"/>
            <a:ext cx="7906031" cy="52500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linux:x:1000:1000:linux,,,:/home/linux:/bin/bash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94084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생성기와 코루틴의 활용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코루틴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266677" y="994868"/>
            <a:ext cx="7907634" cy="52523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os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fnmatch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@coroutine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find_files(target):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topdir, pattern = (yield)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path, dirname, filelist in os.walk(topdir):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for name in filelist: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if fnmatch.fnmatch(name, pattern):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target.send(os.path.join(path,name))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@coroutine        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opener(target):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name = (yield)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 = open(name)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target.send(f)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06498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생성기와 코루틴의 활용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코루틴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266677" y="994867"/>
            <a:ext cx="7907634" cy="54863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@coroutine        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cat(target):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 = (yield)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line in f: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target.send(line)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@coroutine        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grep(pattern, target):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line = (yield)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pattern in line: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target.send(line)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@coroutine        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printer():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line = (yield)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print(line)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58228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생성기와 코루틴의 활용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코루틴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353409" y="1111911"/>
            <a:ext cx="7907634" cy="790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finder = find_files(opener(cat(grep("linux", printer()))))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finder.send((".", "passwd"))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410FD8-4CC1-42A4-BDFD-598D17C53FEE}"/>
              </a:ext>
            </a:extLst>
          </p:cNvPr>
          <p:cNvSpPr/>
          <p:nvPr/>
        </p:nvSpPr>
        <p:spPr>
          <a:xfrm>
            <a:off x="1355012" y="1901953"/>
            <a:ext cx="7906031" cy="49743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linux:x:1000:1000:linux,,,:/home/linux:/bin/bash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5077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3BDE1A2-5AFC-4F82-BE1B-99F4ADAC21E1}"/>
              </a:ext>
            </a:extLst>
          </p:cNvPr>
          <p:cNvGrpSpPr/>
          <p:nvPr/>
        </p:nvGrpSpPr>
        <p:grpSpPr>
          <a:xfrm>
            <a:off x="1303411" y="1436913"/>
            <a:ext cx="2618527" cy="5123588"/>
            <a:chOff x="941213" y="540943"/>
            <a:chExt cx="3012707" cy="589486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18788E4-C4DF-4ECC-8FFD-46DC8451C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6667" r="93771"/>
            <a:stretch/>
          </p:blipFill>
          <p:spPr>
            <a:xfrm>
              <a:off x="941213" y="540943"/>
              <a:ext cx="3012707" cy="589486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E56A433-BDBD-44AB-A65A-C7D7A9131578}"/>
                </a:ext>
              </a:extLst>
            </p:cNvPr>
            <p:cNvSpPr/>
            <p:nvPr/>
          </p:nvSpPr>
          <p:spPr>
            <a:xfrm>
              <a:off x="1490153" y="1493541"/>
              <a:ext cx="2374306" cy="3850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6BCC341-0524-41C8-BDD2-3F9C3DC5C50C}"/>
              </a:ext>
            </a:extLst>
          </p:cNvPr>
          <p:cNvSpPr txBox="1"/>
          <p:nvPr/>
        </p:nvSpPr>
        <p:spPr>
          <a:xfrm>
            <a:off x="676894" y="973777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아나콘다 파워 쉘 실행</a:t>
            </a:r>
          </a:p>
        </p:txBody>
      </p:sp>
    </p:spTree>
    <p:extLst>
      <p:ext uri="{BB962C8B-B14F-4D97-AF65-F5344CB8AC3E}">
        <p14:creationId xmlns:p14="http://schemas.microsoft.com/office/powerpoint/2010/main" val="42439629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클래스와 객체 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클래스와 객체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II 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클래스와 객체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클래스와 객체</a:t>
            </a:r>
          </a:p>
        </p:txBody>
      </p:sp>
    </p:spTree>
    <p:extLst>
      <p:ext uri="{BB962C8B-B14F-4D97-AF65-F5344CB8AC3E}">
        <p14:creationId xmlns:p14="http://schemas.microsoft.com/office/powerpoint/2010/main" val="17119680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인스턴스의 문자열 표현식 변형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6"/>
            <a:ext cx="8017459" cy="32918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Pair: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x, y):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self.x = x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self.y = y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__repr__(self):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'Pair({0.x!r}, {0.y!r})'.format(self)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__str__(self):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'({0.x}, {0.y})'.format(self)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 = Pair(3, 4)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410FD8-4CC1-42A4-BDFD-598D17C53FEE}"/>
              </a:ext>
            </a:extLst>
          </p:cNvPr>
          <p:cNvSpPr/>
          <p:nvPr/>
        </p:nvSpPr>
        <p:spPr>
          <a:xfrm>
            <a:off x="1213390" y="4381805"/>
            <a:ext cx="8015834" cy="49743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Pair(3, 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C507D27-F255-4D70-B993-EF21BF906F68}"/>
              </a:ext>
            </a:extLst>
          </p:cNvPr>
          <p:cNvSpPr/>
          <p:nvPr/>
        </p:nvSpPr>
        <p:spPr>
          <a:xfrm>
            <a:off x="1325917" y="5107388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인스턴스의 문자열 표현식을 바꾸려면 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__str__()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와 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__repr__()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메소드를 정의 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7380468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인스턴스의 문자열 표현식 변형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6"/>
            <a:ext cx="8017459" cy="4974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print(p)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410FD8-4CC1-42A4-BDFD-598D17C53FEE}"/>
              </a:ext>
            </a:extLst>
          </p:cNvPr>
          <p:cNvSpPr/>
          <p:nvPr/>
        </p:nvSpPr>
        <p:spPr>
          <a:xfrm>
            <a:off x="1211764" y="1587400"/>
            <a:ext cx="8015834" cy="49743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(3, 4)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C507D27-F255-4D70-B993-EF21BF906F68}"/>
              </a:ext>
            </a:extLst>
          </p:cNvPr>
          <p:cNvSpPr/>
          <p:nvPr/>
        </p:nvSpPr>
        <p:spPr>
          <a:xfrm>
            <a:off x="1211764" y="2191591"/>
            <a:ext cx="75201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객체를 출력할 경우 기본적으로는 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__str__()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함수가 호출 된다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597C1AD-16E0-4D39-A16D-ED2D7133B0D4}"/>
              </a:ext>
            </a:extLst>
          </p:cNvPr>
          <p:cNvSpPr/>
          <p:nvPr/>
        </p:nvSpPr>
        <p:spPr>
          <a:xfrm>
            <a:off x="1210139" y="2764565"/>
            <a:ext cx="8017459" cy="4974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print('p is {0!r}'.format(p))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85D59D-3D9F-44B9-AD46-F56653A7F575}"/>
              </a:ext>
            </a:extLst>
          </p:cNvPr>
          <p:cNvSpPr/>
          <p:nvPr/>
        </p:nvSpPr>
        <p:spPr>
          <a:xfrm>
            <a:off x="1210139" y="3261999"/>
            <a:ext cx="8015834" cy="49743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 is Pair(3, 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9A7F3E9-E34D-4D2F-B029-741ED6C5E499}"/>
              </a:ext>
            </a:extLst>
          </p:cNvPr>
          <p:cNvSpPr/>
          <p:nvPr/>
        </p:nvSpPr>
        <p:spPr>
          <a:xfrm>
            <a:off x="1210139" y="3866190"/>
            <a:ext cx="75201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"!r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기본 값으로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__repr__()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함수가 호출 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0F0F8F3-69E7-478B-B064-4ED19EF72DFA}"/>
              </a:ext>
            </a:extLst>
          </p:cNvPr>
          <p:cNvSpPr/>
          <p:nvPr/>
        </p:nvSpPr>
        <p:spPr>
          <a:xfrm>
            <a:off x="1210139" y="6142637"/>
            <a:ext cx="83142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</a:t>
            </a:r>
            <a:r>
              <a:rPr kumimoji="1" lang="en-US" altLang="ko-KR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repr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__()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는 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eval(</a:t>
            </a:r>
            <a:r>
              <a:rPr kumimoji="1" lang="en-US" altLang="ko-KR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repr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(x)) == x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와 같은 텍스트를 만드는 것이 표준이다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1C4694-6E5F-4B52-87BD-1AB79210DD64}"/>
              </a:ext>
            </a:extLst>
          </p:cNvPr>
          <p:cNvSpPr/>
          <p:nvPr/>
        </p:nvSpPr>
        <p:spPr>
          <a:xfrm>
            <a:off x="1211764" y="4363624"/>
            <a:ext cx="8017459" cy="4974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print('p is {0}'.format(p))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74788A-121A-4F4F-93D1-14C805FB576D}"/>
              </a:ext>
            </a:extLst>
          </p:cNvPr>
          <p:cNvSpPr/>
          <p:nvPr/>
        </p:nvSpPr>
        <p:spPr>
          <a:xfrm>
            <a:off x="1211764" y="4861058"/>
            <a:ext cx="8015834" cy="49743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 is (3, 4)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D00C3B1-F079-4FB7-B092-28A9262D166F}"/>
              </a:ext>
            </a:extLst>
          </p:cNvPr>
          <p:cNvSpPr/>
          <p:nvPr/>
        </p:nvSpPr>
        <p:spPr>
          <a:xfrm>
            <a:off x="1211764" y="5465249"/>
            <a:ext cx="75201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"{}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기본 값으로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__str__()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함수가 호출 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 dirty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07714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객체의 콘텍스트 관리 프로토콜 지원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6"/>
            <a:ext cx="8017459" cy="50182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socket import socket, AF_INET, SOCK_STREAM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LazyConnection: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address, family=AF_INET, type=SOCK_STREAM):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self.address = address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self.family = AF_INET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self.type = SOCK_STREAM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self.sock = None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__enter__(self):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self.sock is not None: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RuntimeError('Already connected')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self.sock = socket(self.family, self.type)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self.sock.connect(self.address)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self.sock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__exit__(self, exc_ty, exc_val, tb):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self.sock.close()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self.sock = None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69483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객체의 콘텍스트 관리 프로토콜 지원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275007"/>
            <a:ext cx="8017459" cy="30656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from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functools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partial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LazyConnection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(('www.python.org', 80))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with c as s: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s.send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b'GET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/index.html HTTP/1.0\r\n')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s.send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b'Host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www.python.org\r\n')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s.send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(b'\r\n')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resp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b''.join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(partial(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s.recv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8192), b''))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print('Got %d bytes' %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(resp))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029BCD-3261-4585-8C44-C9282242E35D}"/>
              </a:ext>
            </a:extLst>
          </p:cNvPr>
          <p:cNvSpPr/>
          <p:nvPr/>
        </p:nvSpPr>
        <p:spPr>
          <a:xfrm>
            <a:off x="1211764" y="4340698"/>
            <a:ext cx="8015834" cy="49743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 392 bytes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7E90F5-AC3E-4CF0-A095-84BA30F7F636}"/>
              </a:ext>
            </a:extLst>
          </p:cNvPr>
          <p:cNvSpPr/>
          <p:nvPr/>
        </p:nvSpPr>
        <p:spPr>
          <a:xfrm>
            <a:off x="1211764" y="4944886"/>
            <a:ext cx="75201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객체가 콘텍스트 관리 프로토콜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(with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구문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지원하게 구현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</a:p>
          <a:p>
            <a:pPr lvl="0"/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/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with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문을 만나면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__enter__()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메소드가 호출된다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</a:t>
            </a:r>
          </a:p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with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문을 빠져 나갈때는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__exit__()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메소드가 호출된다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364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인스턴스를 많이 생성할 때 메모리 절약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7"/>
            <a:ext cx="8017459" cy="2435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Date: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year, month, day):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self.year = year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self.month = month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self.day = day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d1 = Date(2020, 6,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d1.__dict__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029BCD-3261-4585-8C44-C9282242E35D}"/>
              </a:ext>
            </a:extLst>
          </p:cNvPr>
          <p:cNvSpPr/>
          <p:nvPr/>
        </p:nvSpPr>
        <p:spPr>
          <a:xfrm>
            <a:off x="1212577" y="3525927"/>
            <a:ext cx="8015834" cy="49743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{'year': 2020, 'month': 6, 'day': 1}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7E90F5-AC3E-4CF0-A095-84BA30F7F636}"/>
              </a:ext>
            </a:extLst>
          </p:cNvPr>
          <p:cNvSpPr/>
          <p:nvPr/>
        </p:nvSpPr>
        <p:spPr>
          <a:xfrm>
            <a:off x="1145927" y="4130119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객체 인스턴스 마다 내부에 멤버를 저장할 목적으로 딕셔너리를 구성한다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이는 메모리 낭비의 원인이 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6077868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인스턴스를 많이 생성할 때 메모리 절약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7"/>
            <a:ext cx="8017459" cy="2435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Date: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__slots__ = ['year', 'month', 'day']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year, month, day):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self.year = year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self.month = month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self.day = day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d1 = Date(2020, 6,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dir(d1)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029BCD-3261-4585-8C44-C9282242E35D}"/>
              </a:ext>
            </a:extLst>
          </p:cNvPr>
          <p:cNvSpPr/>
          <p:nvPr/>
        </p:nvSpPr>
        <p:spPr>
          <a:xfrm>
            <a:off x="1212577" y="3525927"/>
            <a:ext cx="8015834" cy="160202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['__class__',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'__delattr__',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'__dir__',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'__doc__',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...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7E90F5-AC3E-4CF0-A095-84BA30F7F636}"/>
              </a:ext>
            </a:extLst>
          </p:cNvPr>
          <p:cNvSpPr/>
          <p:nvPr/>
        </p:nvSpPr>
        <p:spPr>
          <a:xfrm>
            <a:off x="1087406" y="5349798"/>
            <a:ext cx="75201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"__slots__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정의하면 파이썬은 인스턴스에 훨씬 더 압축된 내부 표현식을 사용한다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lvl="0"/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인트턴스 마다 딕셔너리를 구성하지 않고 튜플이나 리스트 값은 부피가 작은 고정 배열로 인스턴스가 만들어 진다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"</a:t>
            </a:r>
          </a:p>
        </p:txBody>
      </p:sp>
    </p:spTree>
    <p:extLst>
      <p:ext uri="{BB962C8B-B14F-4D97-AF65-F5344CB8AC3E}">
        <p14:creationId xmlns:p14="http://schemas.microsoft.com/office/powerpoint/2010/main" val="397807654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관리 속성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7"/>
            <a:ext cx="8017459" cy="35721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Person: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self.first_name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@property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self._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first_name.setter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value):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isinstance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(value, str):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('Expected a string')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value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D79670-E17D-46BC-88D4-E577A5B2C17B}"/>
              </a:ext>
            </a:extLst>
          </p:cNvPr>
          <p:cNvSpPr/>
          <p:nvPr/>
        </p:nvSpPr>
        <p:spPr>
          <a:xfrm>
            <a:off x="1263280" y="5077433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인스턴스 속성을 얻거나 설정할 때 추가적인 처리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타입 체크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검증 등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 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하고 싶다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0995575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관리 속성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6"/>
            <a:ext cx="8017459" cy="25383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a = Person('Guido')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print(a.first_name)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a.first_name = 'Dave'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print(a.first_name)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try: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a.first_name = 42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except TypeError as 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print(e)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680F27-8256-4FF0-B323-F7D05AD567C3}"/>
              </a:ext>
            </a:extLst>
          </p:cNvPr>
          <p:cNvSpPr/>
          <p:nvPr/>
        </p:nvSpPr>
        <p:spPr>
          <a:xfrm>
            <a:off x="1211764" y="3628339"/>
            <a:ext cx="8015834" cy="103875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Guido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Dave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Expected a string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79DC3-C5AC-4524-9E0C-55F4615B1606}"/>
              </a:ext>
            </a:extLst>
          </p:cNvPr>
          <p:cNvSpPr/>
          <p:nvPr/>
        </p:nvSpPr>
        <p:spPr>
          <a:xfrm>
            <a:off x="1138612" y="4843273"/>
            <a:ext cx="75201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"@first_name.setter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데코레이터를 지정하면 해당 속성을 변경하려 할 때 자동으로 호출 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lvl="0"/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/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이때 타입을 검사할 수 있고 문자열이 아닌경우 예외를 던진다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5725082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클래스와 객체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2.2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클래스와 객체 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 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클래스와 객체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클래스와 객체</a:t>
            </a:r>
          </a:p>
        </p:txBody>
      </p:sp>
    </p:spTree>
    <p:extLst>
      <p:ext uri="{BB962C8B-B14F-4D97-AF65-F5344CB8AC3E}">
        <p14:creationId xmlns:p14="http://schemas.microsoft.com/office/powerpoint/2010/main" val="2936577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214825" y="914909"/>
            <a:ext cx="1012328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4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파이썬 실행</a:t>
            </a:r>
            <a:endParaRPr kumimoji="0" lang="en-US" altLang="ko-KR" sz="14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(base) PS C:\Users\jikim&gt; </a:t>
            </a:r>
            <a:r>
              <a:rPr kumimoji="0" lang="en-US" altLang="ko-KR" sz="1400" b="1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python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Python 3.7.4 (default, Aug  9 2019, 18:34:13) [MSC v.1915 64 bit (AMD64)] :: Anaconda, Inc. on win32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Type "help", "copyright", "credits" or "license" for more information.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sz="14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&gt;&gt;&gt; exit()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sz="14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git hub</a:t>
            </a:r>
            <a:r>
              <a:rPr kumimoji="0" lang="ko-KR" altLang="en-US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에서 다운 받은 소스가 있는 디렉토리로 이동 후</a:t>
            </a:r>
            <a:endParaRPr kumimoji="0" lang="en-US" altLang="ko-KR" sz="14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(base) C:\Users\jikim&gt;</a:t>
            </a:r>
            <a:r>
              <a:rPr kumimoji="0" lang="en-US" altLang="ko-KR" sz="1400" b="1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cd F:\python_intermediate-master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sz="1400" b="1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주피터 노트북 실행</a:t>
            </a:r>
            <a:endParaRPr kumimoji="0" lang="en-US" altLang="ko-KR" sz="14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(base) F:\&gt;python_intermediate-master&gt;</a:t>
            </a:r>
            <a:r>
              <a:rPr kumimoji="0" lang="en-US" altLang="ko-KR" sz="1400" b="1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jupyter notebook</a:t>
            </a:r>
            <a:endParaRPr kumimoji="0" lang="ko-KR" altLang="en-US" sz="1400" b="1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400" b="1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017660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부모 클래스의 메소드 호출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6"/>
            <a:ext cx="8017459" cy="31821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spam(self):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A.spam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B(A):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spam(self):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B.spam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super().spam()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B()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b.spam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680F27-8256-4FF0-B323-F7D05AD567C3}"/>
              </a:ext>
            </a:extLst>
          </p:cNvPr>
          <p:cNvSpPr/>
          <p:nvPr/>
        </p:nvSpPr>
        <p:spPr>
          <a:xfrm>
            <a:off x="1211764" y="4272077"/>
            <a:ext cx="8015834" cy="64373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B.spam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A.spam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79DC3-C5AC-4524-9E0C-55F4615B1606}"/>
              </a:ext>
            </a:extLst>
          </p:cNvPr>
          <p:cNvSpPr/>
          <p:nvPr/>
        </p:nvSpPr>
        <p:spPr>
          <a:xfrm>
            <a:off x="1145927" y="5106314"/>
            <a:ext cx="75201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부모의 메소드를 호출하려면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super()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함수를 사용한다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5277577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부모 클래스의 메소드 호출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6"/>
            <a:ext cx="8017459" cy="31821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self.x = 0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B(A):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self.y = 1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B()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print(b.x, b.y)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680F27-8256-4FF0-B323-F7D05AD567C3}"/>
              </a:ext>
            </a:extLst>
          </p:cNvPr>
          <p:cNvSpPr/>
          <p:nvPr/>
        </p:nvSpPr>
        <p:spPr>
          <a:xfrm>
            <a:off x="1211764" y="4272077"/>
            <a:ext cx="8015834" cy="48280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79DC3-C5AC-4524-9E0C-55F4615B1606}"/>
              </a:ext>
            </a:extLst>
          </p:cNvPr>
          <p:cNvSpPr/>
          <p:nvPr/>
        </p:nvSpPr>
        <p:spPr>
          <a:xfrm>
            <a:off x="1145927" y="5106314"/>
            <a:ext cx="80816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"super()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일반적으로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__init__()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메소드에서 부모를 제대로 초기화하기 위해 사용한다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885500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부모 클래스의 메소드 호출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6"/>
            <a:ext cx="8017459" cy="32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Proxy: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obj):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self._obj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obj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name):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self._obj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name)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setattr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name, value):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name.startswith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('_'):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super().__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setattr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__(name, value)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setattr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self._obj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name, value)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79DC3-C5AC-4524-9E0C-55F4615B1606}"/>
              </a:ext>
            </a:extLst>
          </p:cNvPr>
          <p:cNvSpPr/>
          <p:nvPr/>
        </p:nvSpPr>
        <p:spPr>
          <a:xfrm>
            <a:off x="1179658" y="4794096"/>
            <a:ext cx="808167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파이썬의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특별 메소드를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오버라이드한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코드에서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super()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 하기도 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setattr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__()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구현에 이름 확인이 들어 있다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만약 이름이 밑줄로 시작하면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super()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사용해서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setattr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__()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원래의 구현을 호출한다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524315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부모 클래스의 메소드 호출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6"/>
            <a:ext cx="8017459" cy="35478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A: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x):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x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spam(self):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A.spam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A(42)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 = Proxy(a)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p.x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p.spam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p.x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37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print('Should be 37:',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p.x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print('Should be 37:',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a.x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2AC7C22-E5AE-4D06-9773-5E81E4A87D77}"/>
              </a:ext>
            </a:extLst>
          </p:cNvPr>
          <p:cNvSpPr/>
          <p:nvPr/>
        </p:nvSpPr>
        <p:spPr>
          <a:xfrm>
            <a:off x="1211764" y="4645154"/>
            <a:ext cx="8015834" cy="134599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A.spam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None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Should be 37: 37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Should be 37: 37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95025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부모 클래스의 메소드 호출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901054"/>
            <a:ext cx="8017459" cy="56838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Base: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print('Base.__init__')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A(Base):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Base.__init__(self)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print('A.__init__')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B(Base):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Base.__init__(self)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print('B.__init__')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C(A,B):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A.__init__(self)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B.__init__(self)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print('C.__init__')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 = C()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069380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부모 클래스의 메소드 호출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FAFF43-C22C-46A6-96D1-E8DB4208E306}"/>
              </a:ext>
            </a:extLst>
          </p:cNvPr>
          <p:cNvSpPr/>
          <p:nvPr/>
        </p:nvSpPr>
        <p:spPr>
          <a:xfrm>
            <a:off x="1211764" y="1163119"/>
            <a:ext cx="8015834" cy="149961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Base.__init__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A.__init__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Base.__init__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B.__init__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C.__init__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5ACF29-06DF-4B0F-BC1B-4F89C09CE03C}"/>
              </a:ext>
            </a:extLst>
          </p:cNvPr>
          <p:cNvSpPr/>
          <p:nvPr/>
        </p:nvSpPr>
        <p:spPr>
          <a:xfrm>
            <a:off x="1145927" y="2871829"/>
            <a:ext cx="80816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코드를 실행 하면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Base.__init__()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메소드가 두 번 호출된다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22585508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부모 클래스의 메소드 호출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214322"/>
            <a:ext cx="8017459" cy="5201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Base: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print('Base.__init__')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A(Base):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print('A.__init__')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B(Base):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print('B.__init__')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C(A,B):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print('C.__init__')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382697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부모 클래스의 메소드 호출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FAFF43-C22C-46A6-96D1-E8DB4208E306}"/>
              </a:ext>
            </a:extLst>
          </p:cNvPr>
          <p:cNvSpPr/>
          <p:nvPr/>
        </p:nvSpPr>
        <p:spPr>
          <a:xfrm>
            <a:off x="1211764" y="1163119"/>
            <a:ext cx="8015834" cy="130210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Base.__init__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B.__init__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A.__init__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C.__init__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5ACF29-06DF-4B0F-BC1B-4F89C09CE03C}"/>
              </a:ext>
            </a:extLst>
          </p:cNvPr>
          <p:cNvSpPr/>
          <p:nvPr/>
        </p:nvSpPr>
        <p:spPr>
          <a:xfrm>
            <a:off x="1145927" y="2871829"/>
            <a:ext cx="80816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"super()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사용하여 코드를 수정한다면 올바르게 동작한다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1960393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서브클래스에서 프로퍼티 확장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124171"/>
            <a:ext cx="8017459" cy="45167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Person: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name):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self.name = name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@property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name(self):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self._name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name.setter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name(self, value):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isinstance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(value, str):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('Expected a string')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value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name.deleter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name(self):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raise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AttributeError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("Can't delete attribute")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9114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서브클래스에서 프로퍼티 확장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214322"/>
            <a:ext cx="8017459" cy="41330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SubPerson(Person):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@property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name(self):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print('Getting name')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super().name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@name.setter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name(self, value):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print('Setting name to', value)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super(SubPerson, SubPerson).name.__set__(self, value)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@name.deleter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name(self):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print('Deleting name')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super(SubPerson, SubPerson).name.__delete__(self)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3C5DB3-65CB-46E1-9461-F8CFD5DACBC6}"/>
              </a:ext>
            </a:extLst>
          </p:cNvPr>
          <p:cNvSpPr/>
          <p:nvPr/>
        </p:nvSpPr>
        <p:spPr>
          <a:xfrm>
            <a:off x="1292231" y="5643678"/>
            <a:ext cx="80816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서브 클래스에서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부모 클래스에 정의한 프로퍼티의 기능을 확장하고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501148308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>
          <a:solidFill>
            <a:srgbClr val="FFC000"/>
          </a:solidFill>
        </a:ln>
      </a:spPr>
      <a:bodyPr rtlCol="0" anchor="ctr"/>
      <a:lstStyle>
        <a:defPPr algn="ctr">
          <a:defRPr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smtClean="0">
            <a:solidFill>
              <a:schemeClr val="tx1"/>
            </a:solidFill>
            <a:latin typeface="고도 M" panose="02000503000000020004" pitchFamily="2" charset="-127"/>
            <a:ea typeface="고도 M" panose="02000503000000020004" pitchFamily="2" charset="-127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73201</TotalTime>
  <Words>55029</Words>
  <Application>Microsoft Office PowerPoint</Application>
  <PresentationFormat>사용자 지정</PresentationFormat>
  <Paragraphs>8782</Paragraphs>
  <Slides>531</Slides>
  <Notes>531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531</vt:i4>
      </vt:variant>
    </vt:vector>
  </HeadingPairs>
  <TitlesOfParts>
    <vt:vector size="543" baseType="lpstr">
      <vt:lpstr>Wingdings</vt:lpstr>
      <vt:lpstr>나눔스퀘어 ExtraBold</vt:lpstr>
      <vt:lpstr>Consolas</vt:lpstr>
      <vt:lpstr>맑은 고딕</vt:lpstr>
      <vt:lpstr>Candara</vt:lpstr>
      <vt:lpstr>Microsoft Sans Serif</vt:lpstr>
      <vt:lpstr>고도 M</vt:lpstr>
      <vt:lpstr>굴림</vt:lpstr>
      <vt:lpstr>맑은 고딕</vt:lpstr>
      <vt:lpstr>Arial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kim jungin</cp:lastModifiedBy>
  <cp:revision>3486</cp:revision>
  <dcterms:created xsi:type="dcterms:W3CDTF">2008-02-04T08:04:25Z</dcterms:created>
  <dcterms:modified xsi:type="dcterms:W3CDTF">2020-10-04T16:56:29Z</dcterms:modified>
</cp:coreProperties>
</file>